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305" r:id="rId4"/>
    <p:sldId id="266" r:id="rId5"/>
    <p:sldId id="267" r:id="rId6"/>
    <p:sldId id="278" r:id="rId7"/>
    <p:sldId id="281" r:id="rId8"/>
    <p:sldId id="279" r:id="rId9"/>
    <p:sldId id="280" r:id="rId10"/>
    <p:sldId id="269" r:id="rId11"/>
    <p:sldId id="282" r:id="rId12"/>
    <p:sldId id="283" r:id="rId13"/>
    <p:sldId id="284" r:id="rId14"/>
    <p:sldId id="285" r:id="rId15"/>
    <p:sldId id="286" r:id="rId16"/>
    <p:sldId id="271" r:id="rId17"/>
    <p:sldId id="287" r:id="rId18"/>
    <p:sldId id="288" r:id="rId19"/>
    <p:sldId id="301" r:id="rId20"/>
    <p:sldId id="302" r:id="rId21"/>
    <p:sldId id="289" r:id="rId22"/>
    <p:sldId id="290" r:id="rId23"/>
    <p:sldId id="291" r:id="rId24"/>
    <p:sldId id="299" r:id="rId25"/>
    <p:sldId id="294" r:id="rId26"/>
    <p:sldId id="292" r:id="rId27"/>
    <p:sldId id="293" r:id="rId28"/>
    <p:sldId id="295" r:id="rId29"/>
    <p:sldId id="296" r:id="rId30"/>
    <p:sldId id="297" r:id="rId31"/>
    <p:sldId id="298" r:id="rId32"/>
    <p:sldId id="300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FF"/>
    <a:srgbClr val="CC0099"/>
    <a:srgbClr val="009999"/>
    <a:srgbClr val="006699"/>
    <a:srgbClr val="0099CC"/>
    <a:srgbClr val="33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>
      <p:cViewPr varScale="1">
        <p:scale>
          <a:sx n="37" d="100"/>
          <a:sy n="37" d="100"/>
        </p:scale>
        <p:origin x="125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140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90.png"/><Relationship Id="rId7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0.png"/><Relationship Id="rId5" Type="http://schemas.openxmlformats.org/officeDocument/2006/relationships/image" Target="../media/image1010.png"/><Relationship Id="rId10" Type="http://schemas.openxmlformats.org/officeDocument/2006/relationships/image" Target="../media/image109.png"/><Relationship Id="rId4" Type="http://schemas.openxmlformats.org/officeDocument/2006/relationships/image" Target="../media/image1000.png"/><Relationship Id="rId9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0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13" Type="http://schemas.openxmlformats.org/officeDocument/2006/relationships/image" Target="../media/image1170.png"/><Relationship Id="rId18" Type="http://schemas.openxmlformats.org/officeDocument/2006/relationships/image" Target="../media/image1220.png"/><Relationship Id="rId3" Type="http://schemas.openxmlformats.org/officeDocument/2006/relationships/image" Target="../media/image1070.png"/><Relationship Id="rId7" Type="http://schemas.openxmlformats.org/officeDocument/2006/relationships/image" Target="../media/image1110.png"/><Relationship Id="rId12" Type="http://schemas.openxmlformats.org/officeDocument/2006/relationships/image" Target="../media/image1160.png"/><Relationship Id="rId17" Type="http://schemas.openxmlformats.org/officeDocument/2006/relationships/image" Target="../media/image1210.png"/><Relationship Id="rId2" Type="http://schemas.openxmlformats.org/officeDocument/2006/relationships/image" Target="../media/image123.png"/><Relationship Id="rId16" Type="http://schemas.openxmlformats.org/officeDocument/2006/relationships/image" Target="../media/image1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0.png"/><Relationship Id="rId11" Type="http://schemas.openxmlformats.org/officeDocument/2006/relationships/image" Target="../media/image1150.png"/><Relationship Id="rId5" Type="http://schemas.openxmlformats.org/officeDocument/2006/relationships/image" Target="../media/image1090.png"/><Relationship Id="rId15" Type="http://schemas.openxmlformats.org/officeDocument/2006/relationships/image" Target="../media/image1190.png"/><Relationship Id="rId10" Type="http://schemas.openxmlformats.org/officeDocument/2006/relationships/image" Target="../media/image1140.png"/><Relationship Id="rId19" Type="http://schemas.openxmlformats.org/officeDocument/2006/relationships/image" Target="../media/image1230.png"/><Relationship Id="rId4" Type="http://schemas.openxmlformats.org/officeDocument/2006/relationships/image" Target="../media/image1080.png"/><Relationship Id="rId9" Type="http://schemas.openxmlformats.org/officeDocument/2006/relationships/image" Target="../media/image1130.png"/><Relationship Id="rId14" Type="http://schemas.openxmlformats.org/officeDocument/2006/relationships/image" Target="../media/image11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23.png"/><Relationship Id="rId5" Type="http://schemas.openxmlformats.org/officeDocument/2006/relationships/image" Target="../media/image170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Угол между плоскостями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Блок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4562475" cy="45243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692696"/>
            <a:ext cx="30003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4562475" cy="4524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692696"/>
            <a:ext cx="31908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4562475" cy="4524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692696"/>
            <a:ext cx="3190875" cy="2943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4368" y="1428745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3545" y="2636912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3140968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3304" y="3156357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21786" y="719172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1828855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730" y="719172"/>
            <a:ext cx="3324225" cy="3095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843304" y="3903398"/>
                <a:ext cx="3639651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func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304" y="3903398"/>
                <a:ext cx="3639651" cy="442685"/>
              </a:xfrm>
              <a:prstGeom prst="rect">
                <a:avLst/>
              </a:prstGeom>
              <a:blipFill>
                <a:blip r:embed="rId5"/>
                <a:stretch>
                  <a:fillRect b="-15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751466" y="4466095"/>
                <a:ext cx="1712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  <m:func>
                        <m:func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func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466" y="4466095"/>
                <a:ext cx="1712713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012883" y="4866205"/>
                <a:ext cx="1373389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func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883" y="4866205"/>
                <a:ext cx="1373389" cy="66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900640" y="5604633"/>
                <a:ext cx="2120517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ru-RU" sz="24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𝒂𝒓𝒄𝒄𝒐𝒔</m:t>
                      </m:r>
                      <m:f>
                        <m:fPr>
                          <m:ctrlPr>
                            <a:rPr lang="ru-RU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2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640" y="5604633"/>
                <a:ext cx="2120517" cy="784830"/>
              </a:xfrm>
              <a:prstGeom prst="rect">
                <a:avLst/>
              </a:prstGeom>
              <a:blipFill>
                <a:blip r:embed="rId8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0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55576" y="476672"/>
                <a:ext cx="7776864" cy="1545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уравнения данных плоскостей. </a:t>
                </a: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𝛗</m:t>
                        </m:r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⌈"/>
                                <m:endChr m:val="⌉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𝒃𝒃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косинус угла между ними.</a:t>
                </a:r>
                <a:endParaRPr lang="ru-RU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6672"/>
                <a:ext cx="7776864" cy="1545103"/>
              </a:xfrm>
              <a:prstGeom prst="rect">
                <a:avLst/>
              </a:prstGeom>
              <a:blipFill>
                <a:blip r:embed="rId2"/>
                <a:stretch>
                  <a:fillRect l="-705" t="-2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409331" y="2204864"/>
                <a:ext cx="12851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331" y="2204864"/>
                <a:ext cx="1285160" cy="369332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499992" y="2204864"/>
                <a:ext cx="13140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204864"/>
                <a:ext cx="1314013" cy="369332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652120" y="2204864"/>
                <a:ext cx="13347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204864"/>
                <a:ext cx="1334789" cy="369332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554046" y="2636892"/>
                <a:ext cx="2098075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046" y="2636892"/>
                <a:ext cx="2098075" cy="976614"/>
              </a:xfrm>
              <a:prstGeom prst="rect">
                <a:avLst/>
              </a:prstGeom>
              <a:blipFill>
                <a:blip r:embed="rId6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662039" y="2755867"/>
                <a:ext cx="29258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039" y="2755867"/>
                <a:ext cx="2925801" cy="369332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023515" y="3125199"/>
                <a:ext cx="22028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𝒂𝒚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515" y="3125199"/>
                <a:ext cx="2202847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837519" y="3613506"/>
                <a:ext cx="1952971" cy="400110"/>
              </a:xfrm>
              <a:prstGeom prst="rect">
                <a:avLst/>
              </a:prstGeom>
              <a:solidFill>
                <a:srgbClr val="009999">
                  <a:alpha val="34118"/>
                </a:srgbClr>
              </a:solidFill>
              <a:ln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519" y="3613506"/>
                <a:ext cx="1952971" cy="400110"/>
              </a:xfrm>
              <a:prstGeom prst="rect">
                <a:avLst/>
              </a:prstGeom>
              <a:blipFill>
                <a:blip r:embed="rId9"/>
                <a:stretch>
                  <a:fillRect b="-13433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779912" y="4091530"/>
                <a:ext cx="13172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091530"/>
                <a:ext cx="1317220" cy="369332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016754" y="4074181"/>
                <a:ext cx="13140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754" y="4074181"/>
                <a:ext cx="1314014" cy="369332"/>
              </a:xfrm>
              <a:prstGeom prst="rect">
                <a:avLst/>
              </a:prstGeom>
              <a:blipFill>
                <a:blip r:embed="rId1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171538" y="4098614"/>
                <a:ext cx="1283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ru-RU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538" y="4098614"/>
                <a:ext cx="1283492" cy="369332"/>
              </a:xfrm>
              <a:prstGeom prst="rect">
                <a:avLst/>
              </a:prstGeom>
              <a:blipFill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021" y="2809740"/>
            <a:ext cx="3031128" cy="3316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605148" y="4448590"/>
                <a:ext cx="2098074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148" y="4448590"/>
                <a:ext cx="2098074" cy="976614"/>
              </a:xfrm>
              <a:prstGeom prst="rect">
                <a:avLst/>
              </a:prstGeom>
              <a:blipFill>
                <a:blip r:embed="rId14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702581" y="4805564"/>
                <a:ext cx="2842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581" y="4805564"/>
                <a:ext cx="2842445" cy="369332"/>
              </a:xfrm>
              <a:prstGeom prst="rect">
                <a:avLst/>
              </a:prstGeom>
              <a:blipFill>
                <a:blip r:embed="rId1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779912" y="5535262"/>
                <a:ext cx="24272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𝒂𝒚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535262"/>
                <a:ext cx="2427268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427372" y="5512514"/>
                <a:ext cx="1952971" cy="400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372" y="5512514"/>
                <a:ext cx="1952971" cy="400110"/>
              </a:xfrm>
              <a:prstGeom prst="rect">
                <a:avLst/>
              </a:prstGeom>
              <a:blipFill>
                <a:blip r:embed="rId17"/>
                <a:stretch>
                  <a:fillRect b="-13235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0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55576" y="476672"/>
                <a:ext cx="7776864" cy="1545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уравнения данных плоскостей. </a:t>
                </a: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𝛗</m:t>
                        </m:r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⌈"/>
                                <m:endChr m:val="⌉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𝒃𝒃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косинус угла между ними.</a:t>
                </a:r>
                <a:endParaRPr lang="ru-RU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6672"/>
                <a:ext cx="7776864" cy="1545103"/>
              </a:xfrm>
              <a:prstGeom prst="rect">
                <a:avLst/>
              </a:prstGeom>
              <a:blipFill>
                <a:blip r:embed="rId2"/>
                <a:stretch>
                  <a:fillRect l="-705" t="-2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979712" y="2132856"/>
                <a:ext cx="1952971" cy="400110"/>
              </a:xfrm>
              <a:prstGeom prst="rect">
                <a:avLst/>
              </a:prstGeom>
              <a:solidFill>
                <a:srgbClr val="009999">
                  <a:alpha val="34118"/>
                </a:srgbClr>
              </a:solidFill>
              <a:ln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132856"/>
                <a:ext cx="1952971" cy="400110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21" y="2809740"/>
            <a:ext cx="3031128" cy="3316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572000" y="2138422"/>
                <a:ext cx="1952971" cy="400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38422"/>
                <a:ext cx="1952971" cy="400110"/>
              </a:xfrm>
              <a:prstGeom prst="rect">
                <a:avLst/>
              </a:prstGeom>
              <a:blipFill>
                <a:blip r:embed="rId5"/>
                <a:stretch>
                  <a:fillRect b="-13433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699593" y="3140968"/>
                <a:ext cx="4154920" cy="744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func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rad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rad>
                        </m:den>
                      </m:f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93" y="3140968"/>
                <a:ext cx="4154920" cy="7449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067944" y="4308147"/>
                <a:ext cx="1336776" cy="726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308147"/>
                <a:ext cx="1336776" cy="7269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383994" y="4365758"/>
                <a:ext cx="659860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994" y="4365758"/>
                <a:ext cx="659860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940152" y="5209128"/>
                <a:ext cx="2120517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ru-RU" sz="24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𝒂𝒓𝒄𝒄𝒐𝒔</m:t>
                      </m:r>
                      <m:f>
                        <m:fPr>
                          <m:ctrlPr>
                            <a:rPr lang="ru-RU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2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209128"/>
                <a:ext cx="2120517" cy="784830"/>
              </a:xfrm>
              <a:prstGeom prst="rect">
                <a:avLst/>
              </a:prstGeom>
              <a:blipFill>
                <a:blip r:embed="rId9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38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384" y="692696"/>
            <a:ext cx="767648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Задание 3. Найти угол между плоскостями: диагонального сечения и замечательного треугольника.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73" y="1556792"/>
            <a:ext cx="4752975" cy="4562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31248" y="1459339"/>
            <a:ext cx="310119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прямую, которая перпендикулярна одной из плоскостей и через которую проходит другая плоскость.</a:t>
            </a:r>
            <a:endParaRPr lang="ru-RU" sz="105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15616" y="5085184"/>
            <a:ext cx="3816424" cy="288032"/>
          </a:xfrm>
          <a:prstGeom prst="line">
            <a:avLst/>
          </a:prstGeom>
          <a:ln w="38100">
            <a:solidFill>
              <a:srgbClr val="CC0099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652120" y="3653363"/>
                <a:ext cx="1802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𝑩𝑫</m:t>
                          </m:r>
                          <m:sSup>
                            <m:sSupPr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653363"/>
                <a:ext cx="180260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238014" y="4124394"/>
                <a:ext cx="3303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ч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ерез 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проходит </m:t>
                      </m:r>
                      <m:d>
                        <m:d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𝑨𝑪</m:t>
                          </m:r>
                          <m:sSup>
                            <m:sSupPr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014" y="4124394"/>
                <a:ext cx="3303212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267894" y="4621957"/>
                <a:ext cx="3273332" cy="405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Поэтому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sSup>
                          <m:sSupPr>
                            <m:ctrlP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ru-RU" sz="2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d>
                      <m:dPr>
                        <m:ctrlP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0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𝐁𝐃</m:t>
                        </m:r>
                        <m:sSup>
                          <m:sSupPr>
                            <m:ctrlP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𝐃</m:t>
                            </m:r>
                          </m:e>
                          <m:sup>
                            <m:r>
                              <a:rPr lang="ru-RU" sz="20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ru-RU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894" y="4621957"/>
                <a:ext cx="3273332" cy="405047"/>
              </a:xfrm>
              <a:prstGeom prst="rect">
                <a:avLst/>
              </a:prstGeom>
              <a:blipFill>
                <a:blip r:embed="rId5"/>
                <a:stretch>
                  <a:fillRect l="-2048" t="-8955" b="-313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021034" y="5319047"/>
                <a:ext cx="140230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ru-RU" sz="24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ru-RU" sz="2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34" y="5319047"/>
                <a:ext cx="1402307" cy="47000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82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4467225" cy="5229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11560" y="548680"/>
                <a:ext cx="7776864" cy="1545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уравнения данных плоскостей. </a:t>
                </a: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𝛗</m:t>
                        </m:r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⌈"/>
                                <m:endChr m:val="⌉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𝒃𝒃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косинус угла между ними.</a:t>
                </a:r>
                <a:endParaRPr lang="ru-RU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8680"/>
                <a:ext cx="7776864" cy="1545103"/>
              </a:xfrm>
              <a:prstGeom prst="rect">
                <a:avLst/>
              </a:prstGeom>
              <a:blipFill>
                <a:blip r:embed="rId3"/>
                <a:stretch>
                  <a:fillRect l="-705" t="-2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283968" y="2276872"/>
                <a:ext cx="1307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276872"/>
                <a:ext cx="1307602" cy="369332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591570" y="2276872"/>
                <a:ext cx="1265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570" y="2276872"/>
                <a:ext cx="1265923" cy="369332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872005" y="2276872"/>
                <a:ext cx="1328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005" y="2276872"/>
                <a:ext cx="1328376" cy="369332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283968" y="2680121"/>
                <a:ext cx="1819152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680121"/>
                <a:ext cx="1819152" cy="976614"/>
              </a:xfrm>
              <a:prstGeom prst="rect">
                <a:avLst/>
              </a:prstGeom>
              <a:blipFill>
                <a:blip r:embed="rId7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796136" y="2983762"/>
                <a:ext cx="2829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983762"/>
                <a:ext cx="2829621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425128" y="3690652"/>
                <a:ext cx="21194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𝒅𝒚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28" y="3690652"/>
                <a:ext cx="2119491" cy="369332"/>
              </a:xfrm>
              <a:prstGeom prst="rect">
                <a:avLst/>
              </a:prstGeom>
              <a:blipFill>
                <a:blip r:embed="rId9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730652" y="3666144"/>
                <a:ext cx="1799082" cy="400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652" y="3666144"/>
                <a:ext cx="1799082" cy="400110"/>
              </a:xfrm>
              <a:prstGeom prst="rect">
                <a:avLst/>
              </a:prstGeom>
              <a:blipFill>
                <a:blip r:embed="rId10"/>
                <a:stretch>
                  <a:fillRect b="-13235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563467" y="4383895"/>
                <a:ext cx="1293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467" y="4383895"/>
                <a:ext cx="1293175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727647" y="4376518"/>
                <a:ext cx="13364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647" y="4376518"/>
                <a:ext cx="1336456" cy="369332"/>
              </a:xfrm>
              <a:prstGeom prst="rect">
                <a:avLst/>
              </a:prstGeom>
              <a:blipFill>
                <a:blip r:embed="rId1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7159235" y="4383895"/>
                <a:ext cx="1328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235" y="4383895"/>
                <a:ext cx="1328376" cy="369332"/>
              </a:xfrm>
              <a:prstGeom prst="rect">
                <a:avLst/>
              </a:prstGeom>
              <a:blipFill>
                <a:blip r:embed="rId1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423033" y="4896683"/>
                <a:ext cx="1420004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033" y="4896683"/>
                <a:ext cx="1420004" cy="976614"/>
              </a:xfrm>
              <a:prstGeom prst="rect">
                <a:avLst/>
              </a:prstGeom>
              <a:blipFill>
                <a:blip r:embed="rId14"/>
                <a:stretch>
                  <a:fillRect b="-1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911571" y="5200324"/>
                <a:ext cx="2582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571" y="5200324"/>
                <a:ext cx="2582758" cy="369332"/>
              </a:xfrm>
              <a:prstGeom prst="rect">
                <a:avLst/>
              </a:prstGeom>
              <a:blipFill>
                <a:blip r:embed="rId1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589110" y="5924321"/>
                <a:ext cx="1968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𝒄𝒙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𝒄𝒚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𝒄𝒛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10" y="5924321"/>
                <a:ext cx="1968808" cy="369332"/>
              </a:xfrm>
              <a:prstGeom prst="rect">
                <a:avLst/>
              </a:prstGeom>
              <a:blipFill>
                <a:blip r:embed="rId1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789397" y="5832087"/>
                <a:ext cx="1778244" cy="400110"/>
              </a:xfrm>
              <a:prstGeom prst="rect">
                <a:avLst/>
              </a:prstGeom>
              <a:solidFill>
                <a:srgbClr val="00FF00">
                  <a:alpha val="74118"/>
                </a:srgbClr>
              </a:solidFill>
              <a:ln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397" y="5832087"/>
                <a:ext cx="1778244" cy="400110"/>
              </a:xfrm>
              <a:prstGeom prst="rect">
                <a:avLst/>
              </a:prstGeom>
              <a:blipFill>
                <a:blip r:embed="rId17"/>
                <a:stretch>
                  <a:fillRect b="-1343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2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4467225" cy="5229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11560" y="548680"/>
                <a:ext cx="7776864" cy="1545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уравнения данных плоскостей. </a:t>
                </a: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𝛗</m:t>
                        </m:r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⌈"/>
                                <m:endChr m:val="⌉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𝒃𝒃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косинус угла между ними.</a:t>
                </a:r>
                <a:endParaRPr lang="ru-RU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8680"/>
                <a:ext cx="7776864" cy="1545103"/>
              </a:xfrm>
              <a:prstGeom prst="rect">
                <a:avLst/>
              </a:prstGeom>
              <a:blipFill>
                <a:blip r:embed="rId3"/>
                <a:stretch>
                  <a:fillRect l="-705" t="-2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283968" y="2276872"/>
                <a:ext cx="1799082" cy="400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276872"/>
                <a:ext cx="1799082" cy="400110"/>
              </a:xfrm>
              <a:prstGeom prst="rect">
                <a:avLst/>
              </a:prstGeom>
              <a:blipFill>
                <a:blip r:embed="rId4"/>
                <a:stretch>
                  <a:fillRect b="-13433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610180" y="2276872"/>
                <a:ext cx="1778244" cy="400110"/>
              </a:xfrm>
              <a:prstGeom prst="rect">
                <a:avLst/>
              </a:prstGeom>
              <a:solidFill>
                <a:srgbClr val="00FF00">
                  <a:alpha val="74118"/>
                </a:srgbClr>
              </a:solidFill>
              <a:ln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180" y="2276872"/>
                <a:ext cx="1778244" cy="400110"/>
              </a:xfrm>
              <a:prstGeom prst="rect">
                <a:avLst/>
              </a:prstGeom>
              <a:blipFill>
                <a:blip r:embed="rId5"/>
                <a:stretch>
                  <a:fillRect b="-1343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283968" y="3341428"/>
                <a:ext cx="3891322" cy="744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func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rad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341428"/>
                <a:ext cx="3891322" cy="7449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956376" y="3555295"/>
                <a:ext cx="6598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3555295"/>
                <a:ext cx="65986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075176" y="4863764"/>
                <a:ext cx="140230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ru-RU" sz="24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ru-RU" sz="2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176" y="4863764"/>
                <a:ext cx="1402307" cy="470000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1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76872"/>
            <a:ext cx="3478709" cy="3389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76872"/>
            <a:ext cx="3511545" cy="3358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34" y="2331790"/>
            <a:ext cx="3384376" cy="3248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98" y="2107051"/>
            <a:ext cx="3464379" cy="3451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72" y="2107051"/>
            <a:ext cx="3546852" cy="3559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0734" y="550006"/>
            <a:ext cx="765769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Задание 3. Найти угол между плоскостями: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гранью куба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замечательного треугольника.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50" y="2107051"/>
            <a:ext cx="3518726" cy="35057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008" y="1674646"/>
            <a:ext cx="3278838" cy="2212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057243" y="3432797"/>
                <a:ext cx="4523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243" y="3432797"/>
                <a:ext cx="45236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860032" y="2386272"/>
                <a:ext cx="564706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386272"/>
                <a:ext cx="564706" cy="436402"/>
              </a:xfrm>
              <a:prstGeom prst="rect">
                <a:avLst/>
              </a:prstGeom>
              <a:blipFill>
                <a:blip r:embed="rId10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660232" y="2380571"/>
                <a:ext cx="564706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380571"/>
                <a:ext cx="564706" cy="436402"/>
              </a:xfrm>
              <a:prstGeom prst="rect">
                <a:avLst/>
              </a:prstGeom>
              <a:blipFill>
                <a:blip r:embed="rId11"/>
                <a:stretch>
                  <a:fillRect r="-1087"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781024" y="3485290"/>
                <a:ext cx="1785617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ru-RU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ru-RU" sz="24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24" y="3485290"/>
                <a:ext cx="1785617" cy="8552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8386" y="4111464"/>
            <a:ext cx="2736552" cy="180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3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05081"/>
            <a:ext cx="3562152" cy="33576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779912" y="2636912"/>
                <a:ext cx="1293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636912"/>
                <a:ext cx="1293175" cy="369332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11560" y="692696"/>
                <a:ext cx="7776864" cy="1545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уравнения данных плоскостей. </a:t>
                </a: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𝛗</m:t>
                        </m:r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⌈"/>
                                <m:endChr m:val="⌉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𝒃𝒃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косинус угла между ними.</a:t>
                </a:r>
                <a:endParaRPr lang="ru-RU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92696"/>
                <a:ext cx="7776864" cy="1545103"/>
              </a:xfrm>
              <a:prstGeom prst="rect">
                <a:avLst/>
              </a:prstGeom>
              <a:blipFill>
                <a:blip r:embed="rId4"/>
                <a:stretch>
                  <a:fillRect l="-705" t="-2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860032" y="2654289"/>
                <a:ext cx="13364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654289"/>
                <a:ext cx="1336456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146578" y="2671666"/>
                <a:ext cx="1328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578" y="2671666"/>
                <a:ext cx="1328376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860032" y="3365921"/>
                <a:ext cx="1778244" cy="40011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365921"/>
                <a:ext cx="1778244" cy="400110"/>
              </a:xfrm>
              <a:prstGeom prst="rect">
                <a:avLst/>
              </a:prstGeom>
              <a:blipFill>
                <a:blip r:embed="rId7"/>
                <a:stretch>
                  <a:fillRect b="-1323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032461" y="3384523"/>
                <a:ext cx="884986" cy="400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461" y="3384523"/>
                <a:ext cx="884986" cy="400110"/>
              </a:xfrm>
              <a:prstGeom prst="rect">
                <a:avLst/>
              </a:prstGeom>
              <a:blipFill>
                <a:blip r:embed="rId8"/>
                <a:stretch>
                  <a:fillRect b="-13235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60282" y="4383894"/>
                <a:ext cx="4526047" cy="744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rad>
                        </m:den>
                      </m:f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282" y="4383894"/>
                <a:ext cx="4526047" cy="7449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652120" y="5450533"/>
                <a:ext cx="2296975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ru-RU" sz="24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𝒂𝒓𝒄𝒄𝒐𝒔</m:t>
                      </m:r>
                      <m:f>
                        <m:fPr>
                          <m:ctrlPr>
                            <a:rPr lang="ru-RU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450533"/>
                <a:ext cx="2296975" cy="855299"/>
              </a:xfrm>
              <a:prstGeom prst="rect">
                <a:avLst/>
              </a:prstGeom>
              <a:blipFill>
                <a:blip r:embed="rId10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1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119062"/>
            <a:ext cx="526732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63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42195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1119187"/>
            <a:ext cx="42957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4410075" cy="4810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525" y="2564904"/>
            <a:ext cx="3528392" cy="37180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913394"/>
            <a:ext cx="3816424" cy="4369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201" y="2132856"/>
            <a:ext cx="3731181" cy="4150066"/>
          </a:xfrm>
          <a:prstGeom prst="rect">
            <a:avLst/>
          </a:prstGeom>
        </p:spPr>
      </p:pic>
      <p:sp>
        <p:nvSpPr>
          <p:cNvPr id="8" name="Freeform 4"/>
          <p:cNvSpPr>
            <a:spLocks/>
          </p:cNvSpPr>
          <p:nvPr/>
        </p:nvSpPr>
        <p:spPr bwMode="auto">
          <a:xfrm rot="6708931">
            <a:off x="6100773" y="4864511"/>
            <a:ext cx="1356869" cy="905965"/>
          </a:xfrm>
          <a:custGeom>
            <a:avLst/>
            <a:gdLst>
              <a:gd name="T0" fmla="*/ 0 w 907"/>
              <a:gd name="T1" fmla="*/ 0 h 544"/>
              <a:gd name="T2" fmla="*/ 1439862 w 907"/>
              <a:gd name="T3" fmla="*/ 0 h 544"/>
              <a:gd name="T4" fmla="*/ 503237 w 907"/>
              <a:gd name="T5" fmla="*/ 863600 h 544"/>
              <a:gd name="T6" fmla="*/ 144462 w 907"/>
              <a:gd name="T7" fmla="*/ 647700 h 544"/>
              <a:gd name="T8" fmla="*/ 0 w 907"/>
              <a:gd name="T9" fmla="*/ 431800 h 544"/>
              <a:gd name="T10" fmla="*/ 0 w 907"/>
              <a:gd name="T11" fmla="*/ 142875 h 544"/>
              <a:gd name="T12" fmla="*/ 0 w 907"/>
              <a:gd name="T13" fmla="*/ 0 h 5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3495 w 10000"/>
              <a:gd name="connsiteY2" fmla="*/ 10000 h 10000"/>
              <a:gd name="connsiteX3" fmla="*/ 458 w 10000"/>
              <a:gd name="connsiteY3" fmla="*/ 6713 h 10000"/>
              <a:gd name="connsiteX4" fmla="*/ 0 w 10000"/>
              <a:gd name="connsiteY4" fmla="*/ 5000 h 10000"/>
              <a:gd name="connsiteX5" fmla="*/ 0 w 10000"/>
              <a:gd name="connsiteY5" fmla="*/ 1654 h 10000"/>
              <a:gd name="connsiteX6" fmla="*/ 0 w 10000"/>
              <a:gd name="connsiteY6" fmla="*/ 0 h 10000"/>
              <a:gd name="connsiteX0" fmla="*/ 0 w 10000"/>
              <a:gd name="connsiteY0" fmla="*/ 0 h 8688"/>
              <a:gd name="connsiteX1" fmla="*/ 10000 w 10000"/>
              <a:gd name="connsiteY1" fmla="*/ 0 h 8688"/>
              <a:gd name="connsiteX2" fmla="*/ 2587 w 10000"/>
              <a:gd name="connsiteY2" fmla="*/ 8688 h 8688"/>
              <a:gd name="connsiteX3" fmla="*/ 458 w 10000"/>
              <a:gd name="connsiteY3" fmla="*/ 6713 h 8688"/>
              <a:gd name="connsiteX4" fmla="*/ 0 w 10000"/>
              <a:gd name="connsiteY4" fmla="*/ 5000 h 8688"/>
              <a:gd name="connsiteX5" fmla="*/ 0 w 10000"/>
              <a:gd name="connsiteY5" fmla="*/ 1654 h 8688"/>
              <a:gd name="connsiteX6" fmla="*/ 0 w 10000"/>
              <a:gd name="connsiteY6" fmla="*/ 0 h 8688"/>
              <a:gd name="connsiteX0" fmla="*/ 0 w 10335"/>
              <a:gd name="connsiteY0" fmla="*/ 0 h 10000"/>
              <a:gd name="connsiteX1" fmla="*/ 10335 w 10335"/>
              <a:gd name="connsiteY1" fmla="*/ 33 h 10000"/>
              <a:gd name="connsiteX2" fmla="*/ 2587 w 10335"/>
              <a:gd name="connsiteY2" fmla="*/ 10000 h 10000"/>
              <a:gd name="connsiteX3" fmla="*/ 458 w 10335"/>
              <a:gd name="connsiteY3" fmla="*/ 7727 h 10000"/>
              <a:gd name="connsiteX4" fmla="*/ 0 w 10335"/>
              <a:gd name="connsiteY4" fmla="*/ 5755 h 10000"/>
              <a:gd name="connsiteX5" fmla="*/ 0 w 10335"/>
              <a:gd name="connsiteY5" fmla="*/ 1904 h 10000"/>
              <a:gd name="connsiteX6" fmla="*/ 0 w 10335"/>
              <a:gd name="connsiteY6" fmla="*/ 0 h 10000"/>
              <a:gd name="connsiteX0" fmla="*/ 363 w 10698"/>
              <a:gd name="connsiteY0" fmla="*/ 0 h 10000"/>
              <a:gd name="connsiteX1" fmla="*/ 10698 w 10698"/>
              <a:gd name="connsiteY1" fmla="*/ 33 h 10000"/>
              <a:gd name="connsiteX2" fmla="*/ 2950 w 10698"/>
              <a:gd name="connsiteY2" fmla="*/ 10000 h 10000"/>
              <a:gd name="connsiteX3" fmla="*/ 821 w 10698"/>
              <a:gd name="connsiteY3" fmla="*/ 7727 h 10000"/>
              <a:gd name="connsiteX4" fmla="*/ 0 w 10698"/>
              <a:gd name="connsiteY4" fmla="*/ 4664 h 10000"/>
              <a:gd name="connsiteX5" fmla="*/ 363 w 10698"/>
              <a:gd name="connsiteY5" fmla="*/ 1904 h 10000"/>
              <a:gd name="connsiteX6" fmla="*/ 363 w 10698"/>
              <a:gd name="connsiteY6" fmla="*/ 0 h 10000"/>
              <a:gd name="connsiteX0" fmla="*/ 363 w 10698"/>
              <a:gd name="connsiteY0" fmla="*/ 0 h 9413"/>
              <a:gd name="connsiteX1" fmla="*/ 10698 w 10698"/>
              <a:gd name="connsiteY1" fmla="*/ 33 h 9413"/>
              <a:gd name="connsiteX2" fmla="*/ 3159 w 10698"/>
              <a:gd name="connsiteY2" fmla="*/ 9413 h 9413"/>
              <a:gd name="connsiteX3" fmla="*/ 821 w 10698"/>
              <a:gd name="connsiteY3" fmla="*/ 7727 h 9413"/>
              <a:gd name="connsiteX4" fmla="*/ 0 w 10698"/>
              <a:gd name="connsiteY4" fmla="*/ 4664 h 9413"/>
              <a:gd name="connsiteX5" fmla="*/ 363 w 10698"/>
              <a:gd name="connsiteY5" fmla="*/ 1904 h 9413"/>
              <a:gd name="connsiteX6" fmla="*/ 363 w 10698"/>
              <a:gd name="connsiteY6" fmla="*/ 0 h 9413"/>
              <a:gd name="connsiteX0" fmla="*/ 339 w 10000"/>
              <a:gd name="connsiteY0" fmla="*/ 0 h 10000"/>
              <a:gd name="connsiteX1" fmla="*/ 10000 w 10000"/>
              <a:gd name="connsiteY1" fmla="*/ 35 h 10000"/>
              <a:gd name="connsiteX2" fmla="*/ 2953 w 10000"/>
              <a:gd name="connsiteY2" fmla="*/ 10000 h 10000"/>
              <a:gd name="connsiteX3" fmla="*/ 871 w 10000"/>
              <a:gd name="connsiteY3" fmla="*/ 8049 h 10000"/>
              <a:gd name="connsiteX4" fmla="*/ 0 w 10000"/>
              <a:gd name="connsiteY4" fmla="*/ 4955 h 10000"/>
              <a:gd name="connsiteX5" fmla="*/ 339 w 10000"/>
              <a:gd name="connsiteY5" fmla="*/ 2023 h 10000"/>
              <a:gd name="connsiteX6" fmla="*/ 339 w 10000"/>
              <a:gd name="connsiteY6" fmla="*/ 0 h 10000"/>
              <a:gd name="connsiteX0" fmla="*/ 339 w 10000"/>
              <a:gd name="connsiteY0" fmla="*/ 0 h 8341"/>
              <a:gd name="connsiteX1" fmla="*/ 10000 w 10000"/>
              <a:gd name="connsiteY1" fmla="*/ 35 h 8341"/>
              <a:gd name="connsiteX2" fmla="*/ 4284 w 10000"/>
              <a:gd name="connsiteY2" fmla="*/ 8341 h 8341"/>
              <a:gd name="connsiteX3" fmla="*/ 871 w 10000"/>
              <a:gd name="connsiteY3" fmla="*/ 8049 h 8341"/>
              <a:gd name="connsiteX4" fmla="*/ 0 w 10000"/>
              <a:gd name="connsiteY4" fmla="*/ 4955 h 8341"/>
              <a:gd name="connsiteX5" fmla="*/ 339 w 10000"/>
              <a:gd name="connsiteY5" fmla="*/ 2023 h 8341"/>
              <a:gd name="connsiteX6" fmla="*/ 339 w 10000"/>
              <a:gd name="connsiteY6" fmla="*/ 0 h 8341"/>
              <a:gd name="connsiteX0" fmla="*/ 339 w 10000"/>
              <a:gd name="connsiteY0" fmla="*/ 0 h 10000"/>
              <a:gd name="connsiteX1" fmla="*/ 10000 w 10000"/>
              <a:gd name="connsiteY1" fmla="*/ 42 h 10000"/>
              <a:gd name="connsiteX2" fmla="*/ 4284 w 10000"/>
              <a:gd name="connsiteY2" fmla="*/ 10000 h 10000"/>
              <a:gd name="connsiteX3" fmla="*/ 1628 w 10000"/>
              <a:gd name="connsiteY3" fmla="*/ 8410 h 10000"/>
              <a:gd name="connsiteX4" fmla="*/ 0 w 10000"/>
              <a:gd name="connsiteY4" fmla="*/ 5941 h 10000"/>
              <a:gd name="connsiteX5" fmla="*/ 339 w 10000"/>
              <a:gd name="connsiteY5" fmla="*/ 2425 h 10000"/>
              <a:gd name="connsiteX6" fmla="*/ 339 w 10000"/>
              <a:gd name="connsiteY6" fmla="*/ 0 h 10000"/>
              <a:gd name="connsiteX0" fmla="*/ 0 w 9661"/>
              <a:gd name="connsiteY0" fmla="*/ 0 h 10000"/>
              <a:gd name="connsiteX1" fmla="*/ 9661 w 9661"/>
              <a:gd name="connsiteY1" fmla="*/ 42 h 10000"/>
              <a:gd name="connsiteX2" fmla="*/ 3945 w 9661"/>
              <a:gd name="connsiteY2" fmla="*/ 10000 h 10000"/>
              <a:gd name="connsiteX3" fmla="*/ 1289 w 9661"/>
              <a:gd name="connsiteY3" fmla="*/ 8410 h 10000"/>
              <a:gd name="connsiteX4" fmla="*/ 575 w 9661"/>
              <a:gd name="connsiteY4" fmla="*/ 5342 h 10000"/>
              <a:gd name="connsiteX5" fmla="*/ 0 w 9661"/>
              <a:gd name="connsiteY5" fmla="*/ 2425 h 10000"/>
              <a:gd name="connsiteX6" fmla="*/ 0 w 9661"/>
              <a:gd name="connsiteY6" fmla="*/ 0 h 10000"/>
              <a:gd name="connsiteX0" fmla="*/ 1608 w 10000"/>
              <a:gd name="connsiteY0" fmla="*/ 0 h 10150"/>
              <a:gd name="connsiteX1" fmla="*/ 10000 w 10000"/>
              <a:gd name="connsiteY1" fmla="*/ 192 h 10150"/>
              <a:gd name="connsiteX2" fmla="*/ 4083 w 10000"/>
              <a:gd name="connsiteY2" fmla="*/ 10150 h 10150"/>
              <a:gd name="connsiteX3" fmla="*/ 1334 w 10000"/>
              <a:gd name="connsiteY3" fmla="*/ 8560 h 10150"/>
              <a:gd name="connsiteX4" fmla="*/ 595 w 10000"/>
              <a:gd name="connsiteY4" fmla="*/ 5492 h 10150"/>
              <a:gd name="connsiteX5" fmla="*/ 0 w 10000"/>
              <a:gd name="connsiteY5" fmla="*/ 2575 h 10150"/>
              <a:gd name="connsiteX6" fmla="*/ 1608 w 10000"/>
              <a:gd name="connsiteY6" fmla="*/ 0 h 10150"/>
              <a:gd name="connsiteX0" fmla="*/ 1216 w 9608"/>
              <a:gd name="connsiteY0" fmla="*/ 0 h 10150"/>
              <a:gd name="connsiteX1" fmla="*/ 9608 w 9608"/>
              <a:gd name="connsiteY1" fmla="*/ 192 h 10150"/>
              <a:gd name="connsiteX2" fmla="*/ 3691 w 9608"/>
              <a:gd name="connsiteY2" fmla="*/ 10150 h 10150"/>
              <a:gd name="connsiteX3" fmla="*/ 942 w 9608"/>
              <a:gd name="connsiteY3" fmla="*/ 8560 h 10150"/>
              <a:gd name="connsiteX4" fmla="*/ 203 w 9608"/>
              <a:gd name="connsiteY4" fmla="*/ 5492 h 10150"/>
              <a:gd name="connsiteX5" fmla="*/ 0 w 9608"/>
              <a:gd name="connsiteY5" fmla="*/ 2575 h 10150"/>
              <a:gd name="connsiteX6" fmla="*/ 1216 w 9608"/>
              <a:gd name="connsiteY6" fmla="*/ 0 h 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8" h="10150">
                <a:moveTo>
                  <a:pt x="1216" y="0"/>
                </a:moveTo>
                <a:lnTo>
                  <a:pt x="9608" y="192"/>
                </a:lnTo>
                <a:lnTo>
                  <a:pt x="3691" y="10150"/>
                </a:lnTo>
                <a:lnTo>
                  <a:pt x="942" y="8560"/>
                </a:lnTo>
                <a:cubicBezTo>
                  <a:pt x="794" y="7723"/>
                  <a:pt x="351" y="6328"/>
                  <a:pt x="203" y="5492"/>
                </a:cubicBezTo>
                <a:cubicBezTo>
                  <a:pt x="4" y="4520"/>
                  <a:pt x="199" y="3547"/>
                  <a:pt x="0" y="2575"/>
                </a:cubicBezTo>
                <a:lnTo>
                  <a:pt x="1216" y="0"/>
                </a:ln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 rot="17243716">
            <a:off x="6478790" y="2718338"/>
            <a:ext cx="868818" cy="2065074"/>
          </a:xfrm>
          <a:custGeom>
            <a:avLst/>
            <a:gdLst>
              <a:gd name="T0" fmla="*/ 0 w 907"/>
              <a:gd name="T1" fmla="*/ 0 h 544"/>
              <a:gd name="T2" fmla="*/ 1439862 w 907"/>
              <a:gd name="T3" fmla="*/ 0 h 544"/>
              <a:gd name="T4" fmla="*/ 503237 w 907"/>
              <a:gd name="T5" fmla="*/ 863600 h 544"/>
              <a:gd name="T6" fmla="*/ 144462 w 907"/>
              <a:gd name="T7" fmla="*/ 647700 h 544"/>
              <a:gd name="T8" fmla="*/ 0 w 907"/>
              <a:gd name="T9" fmla="*/ 431800 h 544"/>
              <a:gd name="T10" fmla="*/ 0 w 907"/>
              <a:gd name="T11" fmla="*/ 142875 h 544"/>
              <a:gd name="T12" fmla="*/ 0 w 907"/>
              <a:gd name="T13" fmla="*/ 0 h 5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3495 w 10000"/>
              <a:gd name="connsiteY2" fmla="*/ 10000 h 10000"/>
              <a:gd name="connsiteX3" fmla="*/ 458 w 10000"/>
              <a:gd name="connsiteY3" fmla="*/ 6713 h 10000"/>
              <a:gd name="connsiteX4" fmla="*/ 0 w 10000"/>
              <a:gd name="connsiteY4" fmla="*/ 5000 h 10000"/>
              <a:gd name="connsiteX5" fmla="*/ 0 w 10000"/>
              <a:gd name="connsiteY5" fmla="*/ 1654 h 10000"/>
              <a:gd name="connsiteX6" fmla="*/ 0 w 10000"/>
              <a:gd name="connsiteY6" fmla="*/ 0 h 10000"/>
              <a:gd name="connsiteX0" fmla="*/ 0 w 10000"/>
              <a:gd name="connsiteY0" fmla="*/ 0 h 8688"/>
              <a:gd name="connsiteX1" fmla="*/ 10000 w 10000"/>
              <a:gd name="connsiteY1" fmla="*/ 0 h 8688"/>
              <a:gd name="connsiteX2" fmla="*/ 2587 w 10000"/>
              <a:gd name="connsiteY2" fmla="*/ 8688 h 8688"/>
              <a:gd name="connsiteX3" fmla="*/ 458 w 10000"/>
              <a:gd name="connsiteY3" fmla="*/ 6713 h 8688"/>
              <a:gd name="connsiteX4" fmla="*/ 0 w 10000"/>
              <a:gd name="connsiteY4" fmla="*/ 5000 h 8688"/>
              <a:gd name="connsiteX5" fmla="*/ 0 w 10000"/>
              <a:gd name="connsiteY5" fmla="*/ 1654 h 8688"/>
              <a:gd name="connsiteX6" fmla="*/ 0 w 10000"/>
              <a:gd name="connsiteY6" fmla="*/ 0 h 8688"/>
              <a:gd name="connsiteX0" fmla="*/ 0 w 10335"/>
              <a:gd name="connsiteY0" fmla="*/ 0 h 10000"/>
              <a:gd name="connsiteX1" fmla="*/ 10335 w 10335"/>
              <a:gd name="connsiteY1" fmla="*/ 33 h 10000"/>
              <a:gd name="connsiteX2" fmla="*/ 2587 w 10335"/>
              <a:gd name="connsiteY2" fmla="*/ 10000 h 10000"/>
              <a:gd name="connsiteX3" fmla="*/ 458 w 10335"/>
              <a:gd name="connsiteY3" fmla="*/ 7727 h 10000"/>
              <a:gd name="connsiteX4" fmla="*/ 0 w 10335"/>
              <a:gd name="connsiteY4" fmla="*/ 5755 h 10000"/>
              <a:gd name="connsiteX5" fmla="*/ 0 w 10335"/>
              <a:gd name="connsiteY5" fmla="*/ 1904 h 10000"/>
              <a:gd name="connsiteX6" fmla="*/ 0 w 10335"/>
              <a:gd name="connsiteY6" fmla="*/ 0 h 10000"/>
              <a:gd name="connsiteX0" fmla="*/ 363 w 10698"/>
              <a:gd name="connsiteY0" fmla="*/ 0 h 10000"/>
              <a:gd name="connsiteX1" fmla="*/ 10698 w 10698"/>
              <a:gd name="connsiteY1" fmla="*/ 33 h 10000"/>
              <a:gd name="connsiteX2" fmla="*/ 2950 w 10698"/>
              <a:gd name="connsiteY2" fmla="*/ 10000 h 10000"/>
              <a:gd name="connsiteX3" fmla="*/ 821 w 10698"/>
              <a:gd name="connsiteY3" fmla="*/ 7727 h 10000"/>
              <a:gd name="connsiteX4" fmla="*/ 0 w 10698"/>
              <a:gd name="connsiteY4" fmla="*/ 4664 h 10000"/>
              <a:gd name="connsiteX5" fmla="*/ 363 w 10698"/>
              <a:gd name="connsiteY5" fmla="*/ 1904 h 10000"/>
              <a:gd name="connsiteX6" fmla="*/ 363 w 10698"/>
              <a:gd name="connsiteY6" fmla="*/ 0 h 10000"/>
              <a:gd name="connsiteX0" fmla="*/ 4822 w 10698"/>
              <a:gd name="connsiteY0" fmla="*/ 0 h 17077"/>
              <a:gd name="connsiteX1" fmla="*/ 10698 w 10698"/>
              <a:gd name="connsiteY1" fmla="*/ 7110 h 17077"/>
              <a:gd name="connsiteX2" fmla="*/ 2950 w 10698"/>
              <a:gd name="connsiteY2" fmla="*/ 17077 h 17077"/>
              <a:gd name="connsiteX3" fmla="*/ 821 w 10698"/>
              <a:gd name="connsiteY3" fmla="*/ 14804 h 17077"/>
              <a:gd name="connsiteX4" fmla="*/ 0 w 10698"/>
              <a:gd name="connsiteY4" fmla="*/ 11741 h 17077"/>
              <a:gd name="connsiteX5" fmla="*/ 363 w 10698"/>
              <a:gd name="connsiteY5" fmla="*/ 8981 h 17077"/>
              <a:gd name="connsiteX6" fmla="*/ 4822 w 10698"/>
              <a:gd name="connsiteY6" fmla="*/ 0 h 17077"/>
              <a:gd name="connsiteX0" fmla="*/ 4822 w 10698"/>
              <a:gd name="connsiteY0" fmla="*/ 0 h 17777"/>
              <a:gd name="connsiteX1" fmla="*/ 10698 w 10698"/>
              <a:gd name="connsiteY1" fmla="*/ 7110 h 17777"/>
              <a:gd name="connsiteX2" fmla="*/ 10145 w 10698"/>
              <a:gd name="connsiteY2" fmla="*/ 17777 h 17777"/>
              <a:gd name="connsiteX3" fmla="*/ 821 w 10698"/>
              <a:gd name="connsiteY3" fmla="*/ 14804 h 17777"/>
              <a:gd name="connsiteX4" fmla="*/ 0 w 10698"/>
              <a:gd name="connsiteY4" fmla="*/ 11741 h 17777"/>
              <a:gd name="connsiteX5" fmla="*/ 363 w 10698"/>
              <a:gd name="connsiteY5" fmla="*/ 8981 h 17777"/>
              <a:gd name="connsiteX6" fmla="*/ 4822 w 10698"/>
              <a:gd name="connsiteY6" fmla="*/ 0 h 17777"/>
              <a:gd name="connsiteX0" fmla="*/ 4822 w 10698"/>
              <a:gd name="connsiteY0" fmla="*/ 0 h 17777"/>
              <a:gd name="connsiteX1" fmla="*/ 10698 w 10698"/>
              <a:gd name="connsiteY1" fmla="*/ 7110 h 17777"/>
              <a:gd name="connsiteX2" fmla="*/ 10145 w 10698"/>
              <a:gd name="connsiteY2" fmla="*/ 17777 h 17777"/>
              <a:gd name="connsiteX3" fmla="*/ 821 w 10698"/>
              <a:gd name="connsiteY3" fmla="*/ 14804 h 17777"/>
              <a:gd name="connsiteX4" fmla="*/ 0 w 10698"/>
              <a:gd name="connsiteY4" fmla="*/ 11741 h 17777"/>
              <a:gd name="connsiteX5" fmla="*/ 2635 w 10698"/>
              <a:gd name="connsiteY5" fmla="*/ 5000 h 17777"/>
              <a:gd name="connsiteX6" fmla="*/ 4822 w 10698"/>
              <a:gd name="connsiteY6" fmla="*/ 0 h 17777"/>
              <a:gd name="connsiteX0" fmla="*/ 4009 w 9885"/>
              <a:gd name="connsiteY0" fmla="*/ 0 h 17777"/>
              <a:gd name="connsiteX1" fmla="*/ 9885 w 9885"/>
              <a:gd name="connsiteY1" fmla="*/ 7110 h 17777"/>
              <a:gd name="connsiteX2" fmla="*/ 9332 w 9885"/>
              <a:gd name="connsiteY2" fmla="*/ 17777 h 17777"/>
              <a:gd name="connsiteX3" fmla="*/ 8 w 9885"/>
              <a:gd name="connsiteY3" fmla="*/ 14804 h 17777"/>
              <a:gd name="connsiteX4" fmla="*/ 1918 w 9885"/>
              <a:gd name="connsiteY4" fmla="*/ 10429 h 17777"/>
              <a:gd name="connsiteX5" fmla="*/ 1822 w 9885"/>
              <a:gd name="connsiteY5" fmla="*/ 5000 h 17777"/>
              <a:gd name="connsiteX6" fmla="*/ 4009 w 9885"/>
              <a:gd name="connsiteY6" fmla="*/ 0 h 17777"/>
              <a:gd name="connsiteX0" fmla="*/ 2213 w 8157"/>
              <a:gd name="connsiteY0" fmla="*/ 0 h 10000"/>
              <a:gd name="connsiteX1" fmla="*/ 8157 w 8157"/>
              <a:gd name="connsiteY1" fmla="*/ 4000 h 10000"/>
              <a:gd name="connsiteX2" fmla="*/ 7598 w 8157"/>
              <a:gd name="connsiteY2" fmla="*/ 10000 h 10000"/>
              <a:gd name="connsiteX3" fmla="*/ 1713 w 8157"/>
              <a:gd name="connsiteY3" fmla="*/ 7905 h 10000"/>
              <a:gd name="connsiteX4" fmla="*/ 97 w 8157"/>
              <a:gd name="connsiteY4" fmla="*/ 5867 h 10000"/>
              <a:gd name="connsiteX5" fmla="*/ 0 w 8157"/>
              <a:gd name="connsiteY5" fmla="*/ 2813 h 10000"/>
              <a:gd name="connsiteX6" fmla="*/ 2213 w 8157"/>
              <a:gd name="connsiteY6" fmla="*/ 0 h 10000"/>
              <a:gd name="connsiteX0" fmla="*/ 2595 w 9882"/>
              <a:gd name="connsiteY0" fmla="*/ 0 h 10000"/>
              <a:gd name="connsiteX1" fmla="*/ 9882 w 9882"/>
              <a:gd name="connsiteY1" fmla="*/ 4000 h 10000"/>
              <a:gd name="connsiteX2" fmla="*/ 9197 w 9882"/>
              <a:gd name="connsiteY2" fmla="*/ 10000 h 10000"/>
              <a:gd name="connsiteX3" fmla="*/ 1982 w 9882"/>
              <a:gd name="connsiteY3" fmla="*/ 7905 h 10000"/>
              <a:gd name="connsiteX4" fmla="*/ 1 w 9882"/>
              <a:gd name="connsiteY4" fmla="*/ 5867 h 10000"/>
              <a:gd name="connsiteX5" fmla="*/ 1640 w 9882"/>
              <a:gd name="connsiteY5" fmla="*/ 3152 h 10000"/>
              <a:gd name="connsiteX6" fmla="*/ 2595 w 9882"/>
              <a:gd name="connsiteY6" fmla="*/ 0 h 10000"/>
              <a:gd name="connsiteX0" fmla="*/ 966 w 8340"/>
              <a:gd name="connsiteY0" fmla="*/ 0 h 10000"/>
              <a:gd name="connsiteX1" fmla="*/ 8340 w 8340"/>
              <a:gd name="connsiteY1" fmla="*/ 4000 h 10000"/>
              <a:gd name="connsiteX2" fmla="*/ 7647 w 8340"/>
              <a:gd name="connsiteY2" fmla="*/ 10000 h 10000"/>
              <a:gd name="connsiteX3" fmla="*/ 346 w 8340"/>
              <a:gd name="connsiteY3" fmla="*/ 7905 h 10000"/>
              <a:gd name="connsiteX4" fmla="*/ 260 w 8340"/>
              <a:gd name="connsiteY4" fmla="*/ 5596 h 10000"/>
              <a:gd name="connsiteX5" fmla="*/ 0 w 8340"/>
              <a:gd name="connsiteY5" fmla="*/ 3152 h 10000"/>
              <a:gd name="connsiteX6" fmla="*/ 966 w 8340"/>
              <a:gd name="connsiteY6" fmla="*/ 0 h 10000"/>
              <a:gd name="connsiteX0" fmla="*/ 1158 w 10000"/>
              <a:gd name="connsiteY0" fmla="*/ 0 h 10000"/>
              <a:gd name="connsiteX1" fmla="*/ 10000 w 10000"/>
              <a:gd name="connsiteY1" fmla="*/ 4000 h 10000"/>
              <a:gd name="connsiteX2" fmla="*/ 9169 w 10000"/>
              <a:gd name="connsiteY2" fmla="*/ 10000 h 10000"/>
              <a:gd name="connsiteX3" fmla="*/ 2703 w 10000"/>
              <a:gd name="connsiteY3" fmla="*/ 7956 h 10000"/>
              <a:gd name="connsiteX4" fmla="*/ 312 w 10000"/>
              <a:gd name="connsiteY4" fmla="*/ 5596 h 10000"/>
              <a:gd name="connsiteX5" fmla="*/ 0 w 10000"/>
              <a:gd name="connsiteY5" fmla="*/ 3152 h 10000"/>
              <a:gd name="connsiteX6" fmla="*/ 1158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158" y="0"/>
                </a:moveTo>
                <a:lnTo>
                  <a:pt x="10000" y="4000"/>
                </a:lnTo>
                <a:lnTo>
                  <a:pt x="9169" y="10000"/>
                </a:lnTo>
                <a:lnTo>
                  <a:pt x="2703" y="7956"/>
                </a:lnTo>
                <a:cubicBezTo>
                  <a:pt x="2471" y="7586"/>
                  <a:pt x="542" y="5965"/>
                  <a:pt x="312" y="5596"/>
                </a:cubicBezTo>
                <a:cubicBezTo>
                  <a:pt x="265" y="4577"/>
                  <a:pt x="48" y="4170"/>
                  <a:pt x="0" y="3152"/>
                </a:cubicBezTo>
                <a:lnTo>
                  <a:pt x="115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4410075" cy="4810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525" y="2564904"/>
            <a:ext cx="3528392" cy="37180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913394"/>
            <a:ext cx="3816424" cy="4369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201" y="2132856"/>
            <a:ext cx="3731181" cy="4150066"/>
          </a:xfrm>
          <a:prstGeom prst="rect">
            <a:avLst/>
          </a:prstGeom>
        </p:spPr>
      </p:pic>
      <p:sp>
        <p:nvSpPr>
          <p:cNvPr id="8" name="Freeform 4"/>
          <p:cNvSpPr>
            <a:spLocks/>
          </p:cNvSpPr>
          <p:nvPr/>
        </p:nvSpPr>
        <p:spPr bwMode="auto">
          <a:xfrm rot="6708931">
            <a:off x="6197198" y="5006974"/>
            <a:ext cx="1213464" cy="795300"/>
          </a:xfrm>
          <a:custGeom>
            <a:avLst/>
            <a:gdLst>
              <a:gd name="T0" fmla="*/ 0 w 907"/>
              <a:gd name="T1" fmla="*/ 0 h 544"/>
              <a:gd name="T2" fmla="*/ 1439862 w 907"/>
              <a:gd name="T3" fmla="*/ 0 h 544"/>
              <a:gd name="T4" fmla="*/ 503237 w 907"/>
              <a:gd name="T5" fmla="*/ 863600 h 544"/>
              <a:gd name="T6" fmla="*/ 144462 w 907"/>
              <a:gd name="T7" fmla="*/ 647700 h 544"/>
              <a:gd name="T8" fmla="*/ 0 w 907"/>
              <a:gd name="T9" fmla="*/ 431800 h 544"/>
              <a:gd name="T10" fmla="*/ 0 w 907"/>
              <a:gd name="T11" fmla="*/ 142875 h 544"/>
              <a:gd name="T12" fmla="*/ 0 w 907"/>
              <a:gd name="T13" fmla="*/ 0 h 5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3495 w 10000"/>
              <a:gd name="connsiteY2" fmla="*/ 10000 h 10000"/>
              <a:gd name="connsiteX3" fmla="*/ 458 w 10000"/>
              <a:gd name="connsiteY3" fmla="*/ 6713 h 10000"/>
              <a:gd name="connsiteX4" fmla="*/ 0 w 10000"/>
              <a:gd name="connsiteY4" fmla="*/ 5000 h 10000"/>
              <a:gd name="connsiteX5" fmla="*/ 0 w 10000"/>
              <a:gd name="connsiteY5" fmla="*/ 1654 h 10000"/>
              <a:gd name="connsiteX6" fmla="*/ 0 w 10000"/>
              <a:gd name="connsiteY6" fmla="*/ 0 h 10000"/>
              <a:gd name="connsiteX0" fmla="*/ 0 w 10000"/>
              <a:gd name="connsiteY0" fmla="*/ 0 h 8688"/>
              <a:gd name="connsiteX1" fmla="*/ 10000 w 10000"/>
              <a:gd name="connsiteY1" fmla="*/ 0 h 8688"/>
              <a:gd name="connsiteX2" fmla="*/ 2587 w 10000"/>
              <a:gd name="connsiteY2" fmla="*/ 8688 h 8688"/>
              <a:gd name="connsiteX3" fmla="*/ 458 w 10000"/>
              <a:gd name="connsiteY3" fmla="*/ 6713 h 8688"/>
              <a:gd name="connsiteX4" fmla="*/ 0 w 10000"/>
              <a:gd name="connsiteY4" fmla="*/ 5000 h 8688"/>
              <a:gd name="connsiteX5" fmla="*/ 0 w 10000"/>
              <a:gd name="connsiteY5" fmla="*/ 1654 h 8688"/>
              <a:gd name="connsiteX6" fmla="*/ 0 w 10000"/>
              <a:gd name="connsiteY6" fmla="*/ 0 h 8688"/>
              <a:gd name="connsiteX0" fmla="*/ 0 w 10335"/>
              <a:gd name="connsiteY0" fmla="*/ 0 h 10000"/>
              <a:gd name="connsiteX1" fmla="*/ 10335 w 10335"/>
              <a:gd name="connsiteY1" fmla="*/ 33 h 10000"/>
              <a:gd name="connsiteX2" fmla="*/ 2587 w 10335"/>
              <a:gd name="connsiteY2" fmla="*/ 10000 h 10000"/>
              <a:gd name="connsiteX3" fmla="*/ 458 w 10335"/>
              <a:gd name="connsiteY3" fmla="*/ 7727 h 10000"/>
              <a:gd name="connsiteX4" fmla="*/ 0 w 10335"/>
              <a:gd name="connsiteY4" fmla="*/ 5755 h 10000"/>
              <a:gd name="connsiteX5" fmla="*/ 0 w 10335"/>
              <a:gd name="connsiteY5" fmla="*/ 1904 h 10000"/>
              <a:gd name="connsiteX6" fmla="*/ 0 w 10335"/>
              <a:gd name="connsiteY6" fmla="*/ 0 h 10000"/>
              <a:gd name="connsiteX0" fmla="*/ 363 w 10698"/>
              <a:gd name="connsiteY0" fmla="*/ 0 h 10000"/>
              <a:gd name="connsiteX1" fmla="*/ 10698 w 10698"/>
              <a:gd name="connsiteY1" fmla="*/ 33 h 10000"/>
              <a:gd name="connsiteX2" fmla="*/ 2950 w 10698"/>
              <a:gd name="connsiteY2" fmla="*/ 10000 h 10000"/>
              <a:gd name="connsiteX3" fmla="*/ 821 w 10698"/>
              <a:gd name="connsiteY3" fmla="*/ 7727 h 10000"/>
              <a:gd name="connsiteX4" fmla="*/ 0 w 10698"/>
              <a:gd name="connsiteY4" fmla="*/ 4664 h 10000"/>
              <a:gd name="connsiteX5" fmla="*/ 363 w 10698"/>
              <a:gd name="connsiteY5" fmla="*/ 1904 h 10000"/>
              <a:gd name="connsiteX6" fmla="*/ 363 w 10698"/>
              <a:gd name="connsiteY6" fmla="*/ 0 h 10000"/>
              <a:gd name="connsiteX0" fmla="*/ 363 w 10698"/>
              <a:gd name="connsiteY0" fmla="*/ 0 h 9413"/>
              <a:gd name="connsiteX1" fmla="*/ 10698 w 10698"/>
              <a:gd name="connsiteY1" fmla="*/ 33 h 9413"/>
              <a:gd name="connsiteX2" fmla="*/ 3159 w 10698"/>
              <a:gd name="connsiteY2" fmla="*/ 9413 h 9413"/>
              <a:gd name="connsiteX3" fmla="*/ 821 w 10698"/>
              <a:gd name="connsiteY3" fmla="*/ 7727 h 9413"/>
              <a:gd name="connsiteX4" fmla="*/ 0 w 10698"/>
              <a:gd name="connsiteY4" fmla="*/ 4664 h 9413"/>
              <a:gd name="connsiteX5" fmla="*/ 363 w 10698"/>
              <a:gd name="connsiteY5" fmla="*/ 1904 h 9413"/>
              <a:gd name="connsiteX6" fmla="*/ 363 w 10698"/>
              <a:gd name="connsiteY6" fmla="*/ 0 h 9413"/>
              <a:gd name="connsiteX0" fmla="*/ 339 w 10000"/>
              <a:gd name="connsiteY0" fmla="*/ 0 h 10000"/>
              <a:gd name="connsiteX1" fmla="*/ 10000 w 10000"/>
              <a:gd name="connsiteY1" fmla="*/ 35 h 10000"/>
              <a:gd name="connsiteX2" fmla="*/ 2953 w 10000"/>
              <a:gd name="connsiteY2" fmla="*/ 10000 h 10000"/>
              <a:gd name="connsiteX3" fmla="*/ 871 w 10000"/>
              <a:gd name="connsiteY3" fmla="*/ 8049 h 10000"/>
              <a:gd name="connsiteX4" fmla="*/ 0 w 10000"/>
              <a:gd name="connsiteY4" fmla="*/ 4955 h 10000"/>
              <a:gd name="connsiteX5" fmla="*/ 339 w 10000"/>
              <a:gd name="connsiteY5" fmla="*/ 2023 h 10000"/>
              <a:gd name="connsiteX6" fmla="*/ 339 w 10000"/>
              <a:gd name="connsiteY6" fmla="*/ 0 h 10000"/>
              <a:gd name="connsiteX0" fmla="*/ 339 w 10000"/>
              <a:gd name="connsiteY0" fmla="*/ 0 h 8341"/>
              <a:gd name="connsiteX1" fmla="*/ 10000 w 10000"/>
              <a:gd name="connsiteY1" fmla="*/ 35 h 8341"/>
              <a:gd name="connsiteX2" fmla="*/ 4284 w 10000"/>
              <a:gd name="connsiteY2" fmla="*/ 8341 h 8341"/>
              <a:gd name="connsiteX3" fmla="*/ 871 w 10000"/>
              <a:gd name="connsiteY3" fmla="*/ 8049 h 8341"/>
              <a:gd name="connsiteX4" fmla="*/ 0 w 10000"/>
              <a:gd name="connsiteY4" fmla="*/ 4955 h 8341"/>
              <a:gd name="connsiteX5" fmla="*/ 339 w 10000"/>
              <a:gd name="connsiteY5" fmla="*/ 2023 h 8341"/>
              <a:gd name="connsiteX6" fmla="*/ 339 w 10000"/>
              <a:gd name="connsiteY6" fmla="*/ 0 h 8341"/>
              <a:gd name="connsiteX0" fmla="*/ 339 w 10000"/>
              <a:gd name="connsiteY0" fmla="*/ 0 h 10000"/>
              <a:gd name="connsiteX1" fmla="*/ 10000 w 10000"/>
              <a:gd name="connsiteY1" fmla="*/ 42 h 10000"/>
              <a:gd name="connsiteX2" fmla="*/ 4284 w 10000"/>
              <a:gd name="connsiteY2" fmla="*/ 10000 h 10000"/>
              <a:gd name="connsiteX3" fmla="*/ 1628 w 10000"/>
              <a:gd name="connsiteY3" fmla="*/ 8410 h 10000"/>
              <a:gd name="connsiteX4" fmla="*/ 0 w 10000"/>
              <a:gd name="connsiteY4" fmla="*/ 5941 h 10000"/>
              <a:gd name="connsiteX5" fmla="*/ 339 w 10000"/>
              <a:gd name="connsiteY5" fmla="*/ 2425 h 10000"/>
              <a:gd name="connsiteX6" fmla="*/ 339 w 10000"/>
              <a:gd name="connsiteY6" fmla="*/ 0 h 10000"/>
              <a:gd name="connsiteX0" fmla="*/ 0 w 9661"/>
              <a:gd name="connsiteY0" fmla="*/ 0 h 10000"/>
              <a:gd name="connsiteX1" fmla="*/ 9661 w 9661"/>
              <a:gd name="connsiteY1" fmla="*/ 42 h 10000"/>
              <a:gd name="connsiteX2" fmla="*/ 3945 w 9661"/>
              <a:gd name="connsiteY2" fmla="*/ 10000 h 10000"/>
              <a:gd name="connsiteX3" fmla="*/ 1289 w 9661"/>
              <a:gd name="connsiteY3" fmla="*/ 8410 h 10000"/>
              <a:gd name="connsiteX4" fmla="*/ 575 w 9661"/>
              <a:gd name="connsiteY4" fmla="*/ 5342 h 10000"/>
              <a:gd name="connsiteX5" fmla="*/ 0 w 9661"/>
              <a:gd name="connsiteY5" fmla="*/ 2425 h 10000"/>
              <a:gd name="connsiteX6" fmla="*/ 0 w 9661"/>
              <a:gd name="connsiteY6" fmla="*/ 0 h 10000"/>
              <a:gd name="connsiteX0" fmla="*/ 1608 w 10000"/>
              <a:gd name="connsiteY0" fmla="*/ 0 h 10150"/>
              <a:gd name="connsiteX1" fmla="*/ 10000 w 10000"/>
              <a:gd name="connsiteY1" fmla="*/ 192 h 10150"/>
              <a:gd name="connsiteX2" fmla="*/ 4083 w 10000"/>
              <a:gd name="connsiteY2" fmla="*/ 10150 h 10150"/>
              <a:gd name="connsiteX3" fmla="*/ 1334 w 10000"/>
              <a:gd name="connsiteY3" fmla="*/ 8560 h 10150"/>
              <a:gd name="connsiteX4" fmla="*/ 595 w 10000"/>
              <a:gd name="connsiteY4" fmla="*/ 5492 h 10150"/>
              <a:gd name="connsiteX5" fmla="*/ 0 w 10000"/>
              <a:gd name="connsiteY5" fmla="*/ 2575 h 10150"/>
              <a:gd name="connsiteX6" fmla="*/ 1608 w 10000"/>
              <a:gd name="connsiteY6" fmla="*/ 0 h 10150"/>
              <a:gd name="connsiteX0" fmla="*/ 1216 w 9608"/>
              <a:gd name="connsiteY0" fmla="*/ 0 h 10150"/>
              <a:gd name="connsiteX1" fmla="*/ 9608 w 9608"/>
              <a:gd name="connsiteY1" fmla="*/ 192 h 10150"/>
              <a:gd name="connsiteX2" fmla="*/ 3691 w 9608"/>
              <a:gd name="connsiteY2" fmla="*/ 10150 h 10150"/>
              <a:gd name="connsiteX3" fmla="*/ 942 w 9608"/>
              <a:gd name="connsiteY3" fmla="*/ 8560 h 10150"/>
              <a:gd name="connsiteX4" fmla="*/ 203 w 9608"/>
              <a:gd name="connsiteY4" fmla="*/ 5492 h 10150"/>
              <a:gd name="connsiteX5" fmla="*/ 0 w 9608"/>
              <a:gd name="connsiteY5" fmla="*/ 2575 h 10150"/>
              <a:gd name="connsiteX6" fmla="*/ 1216 w 9608"/>
              <a:gd name="connsiteY6" fmla="*/ 0 h 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8" h="10150">
                <a:moveTo>
                  <a:pt x="1216" y="0"/>
                </a:moveTo>
                <a:lnTo>
                  <a:pt x="9608" y="192"/>
                </a:lnTo>
                <a:lnTo>
                  <a:pt x="3691" y="10150"/>
                </a:lnTo>
                <a:lnTo>
                  <a:pt x="942" y="8560"/>
                </a:lnTo>
                <a:cubicBezTo>
                  <a:pt x="794" y="7723"/>
                  <a:pt x="351" y="6328"/>
                  <a:pt x="203" y="5492"/>
                </a:cubicBezTo>
                <a:cubicBezTo>
                  <a:pt x="4" y="4520"/>
                  <a:pt x="199" y="3547"/>
                  <a:pt x="0" y="2575"/>
                </a:cubicBezTo>
                <a:lnTo>
                  <a:pt x="1216" y="0"/>
                </a:ln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 rot="16974333">
            <a:off x="6560730" y="2654822"/>
            <a:ext cx="710343" cy="2031361"/>
          </a:xfrm>
          <a:custGeom>
            <a:avLst/>
            <a:gdLst>
              <a:gd name="T0" fmla="*/ 0 w 907"/>
              <a:gd name="T1" fmla="*/ 0 h 544"/>
              <a:gd name="T2" fmla="*/ 1439862 w 907"/>
              <a:gd name="T3" fmla="*/ 0 h 544"/>
              <a:gd name="T4" fmla="*/ 503237 w 907"/>
              <a:gd name="T5" fmla="*/ 863600 h 544"/>
              <a:gd name="T6" fmla="*/ 144462 w 907"/>
              <a:gd name="T7" fmla="*/ 647700 h 544"/>
              <a:gd name="T8" fmla="*/ 0 w 907"/>
              <a:gd name="T9" fmla="*/ 431800 h 544"/>
              <a:gd name="T10" fmla="*/ 0 w 907"/>
              <a:gd name="T11" fmla="*/ 142875 h 544"/>
              <a:gd name="T12" fmla="*/ 0 w 907"/>
              <a:gd name="T13" fmla="*/ 0 h 5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3495 w 10000"/>
              <a:gd name="connsiteY2" fmla="*/ 10000 h 10000"/>
              <a:gd name="connsiteX3" fmla="*/ 458 w 10000"/>
              <a:gd name="connsiteY3" fmla="*/ 6713 h 10000"/>
              <a:gd name="connsiteX4" fmla="*/ 0 w 10000"/>
              <a:gd name="connsiteY4" fmla="*/ 5000 h 10000"/>
              <a:gd name="connsiteX5" fmla="*/ 0 w 10000"/>
              <a:gd name="connsiteY5" fmla="*/ 1654 h 10000"/>
              <a:gd name="connsiteX6" fmla="*/ 0 w 10000"/>
              <a:gd name="connsiteY6" fmla="*/ 0 h 10000"/>
              <a:gd name="connsiteX0" fmla="*/ 0 w 10000"/>
              <a:gd name="connsiteY0" fmla="*/ 0 h 8688"/>
              <a:gd name="connsiteX1" fmla="*/ 10000 w 10000"/>
              <a:gd name="connsiteY1" fmla="*/ 0 h 8688"/>
              <a:gd name="connsiteX2" fmla="*/ 2587 w 10000"/>
              <a:gd name="connsiteY2" fmla="*/ 8688 h 8688"/>
              <a:gd name="connsiteX3" fmla="*/ 458 w 10000"/>
              <a:gd name="connsiteY3" fmla="*/ 6713 h 8688"/>
              <a:gd name="connsiteX4" fmla="*/ 0 w 10000"/>
              <a:gd name="connsiteY4" fmla="*/ 5000 h 8688"/>
              <a:gd name="connsiteX5" fmla="*/ 0 w 10000"/>
              <a:gd name="connsiteY5" fmla="*/ 1654 h 8688"/>
              <a:gd name="connsiteX6" fmla="*/ 0 w 10000"/>
              <a:gd name="connsiteY6" fmla="*/ 0 h 8688"/>
              <a:gd name="connsiteX0" fmla="*/ 0 w 10335"/>
              <a:gd name="connsiteY0" fmla="*/ 0 h 10000"/>
              <a:gd name="connsiteX1" fmla="*/ 10335 w 10335"/>
              <a:gd name="connsiteY1" fmla="*/ 33 h 10000"/>
              <a:gd name="connsiteX2" fmla="*/ 2587 w 10335"/>
              <a:gd name="connsiteY2" fmla="*/ 10000 h 10000"/>
              <a:gd name="connsiteX3" fmla="*/ 458 w 10335"/>
              <a:gd name="connsiteY3" fmla="*/ 7727 h 10000"/>
              <a:gd name="connsiteX4" fmla="*/ 0 w 10335"/>
              <a:gd name="connsiteY4" fmla="*/ 5755 h 10000"/>
              <a:gd name="connsiteX5" fmla="*/ 0 w 10335"/>
              <a:gd name="connsiteY5" fmla="*/ 1904 h 10000"/>
              <a:gd name="connsiteX6" fmla="*/ 0 w 10335"/>
              <a:gd name="connsiteY6" fmla="*/ 0 h 10000"/>
              <a:gd name="connsiteX0" fmla="*/ 363 w 10698"/>
              <a:gd name="connsiteY0" fmla="*/ 0 h 10000"/>
              <a:gd name="connsiteX1" fmla="*/ 10698 w 10698"/>
              <a:gd name="connsiteY1" fmla="*/ 33 h 10000"/>
              <a:gd name="connsiteX2" fmla="*/ 2950 w 10698"/>
              <a:gd name="connsiteY2" fmla="*/ 10000 h 10000"/>
              <a:gd name="connsiteX3" fmla="*/ 821 w 10698"/>
              <a:gd name="connsiteY3" fmla="*/ 7727 h 10000"/>
              <a:gd name="connsiteX4" fmla="*/ 0 w 10698"/>
              <a:gd name="connsiteY4" fmla="*/ 4664 h 10000"/>
              <a:gd name="connsiteX5" fmla="*/ 363 w 10698"/>
              <a:gd name="connsiteY5" fmla="*/ 1904 h 10000"/>
              <a:gd name="connsiteX6" fmla="*/ 363 w 10698"/>
              <a:gd name="connsiteY6" fmla="*/ 0 h 10000"/>
              <a:gd name="connsiteX0" fmla="*/ 4822 w 10698"/>
              <a:gd name="connsiteY0" fmla="*/ 0 h 17077"/>
              <a:gd name="connsiteX1" fmla="*/ 10698 w 10698"/>
              <a:gd name="connsiteY1" fmla="*/ 7110 h 17077"/>
              <a:gd name="connsiteX2" fmla="*/ 2950 w 10698"/>
              <a:gd name="connsiteY2" fmla="*/ 17077 h 17077"/>
              <a:gd name="connsiteX3" fmla="*/ 821 w 10698"/>
              <a:gd name="connsiteY3" fmla="*/ 14804 h 17077"/>
              <a:gd name="connsiteX4" fmla="*/ 0 w 10698"/>
              <a:gd name="connsiteY4" fmla="*/ 11741 h 17077"/>
              <a:gd name="connsiteX5" fmla="*/ 363 w 10698"/>
              <a:gd name="connsiteY5" fmla="*/ 8981 h 17077"/>
              <a:gd name="connsiteX6" fmla="*/ 4822 w 10698"/>
              <a:gd name="connsiteY6" fmla="*/ 0 h 17077"/>
              <a:gd name="connsiteX0" fmla="*/ 4822 w 10698"/>
              <a:gd name="connsiteY0" fmla="*/ 0 h 17777"/>
              <a:gd name="connsiteX1" fmla="*/ 10698 w 10698"/>
              <a:gd name="connsiteY1" fmla="*/ 7110 h 17777"/>
              <a:gd name="connsiteX2" fmla="*/ 10145 w 10698"/>
              <a:gd name="connsiteY2" fmla="*/ 17777 h 17777"/>
              <a:gd name="connsiteX3" fmla="*/ 821 w 10698"/>
              <a:gd name="connsiteY3" fmla="*/ 14804 h 17777"/>
              <a:gd name="connsiteX4" fmla="*/ 0 w 10698"/>
              <a:gd name="connsiteY4" fmla="*/ 11741 h 17777"/>
              <a:gd name="connsiteX5" fmla="*/ 363 w 10698"/>
              <a:gd name="connsiteY5" fmla="*/ 8981 h 17777"/>
              <a:gd name="connsiteX6" fmla="*/ 4822 w 10698"/>
              <a:gd name="connsiteY6" fmla="*/ 0 h 17777"/>
              <a:gd name="connsiteX0" fmla="*/ 4822 w 10698"/>
              <a:gd name="connsiteY0" fmla="*/ 0 h 17777"/>
              <a:gd name="connsiteX1" fmla="*/ 10698 w 10698"/>
              <a:gd name="connsiteY1" fmla="*/ 7110 h 17777"/>
              <a:gd name="connsiteX2" fmla="*/ 10145 w 10698"/>
              <a:gd name="connsiteY2" fmla="*/ 17777 h 17777"/>
              <a:gd name="connsiteX3" fmla="*/ 821 w 10698"/>
              <a:gd name="connsiteY3" fmla="*/ 14804 h 17777"/>
              <a:gd name="connsiteX4" fmla="*/ 0 w 10698"/>
              <a:gd name="connsiteY4" fmla="*/ 11741 h 17777"/>
              <a:gd name="connsiteX5" fmla="*/ 2635 w 10698"/>
              <a:gd name="connsiteY5" fmla="*/ 5000 h 17777"/>
              <a:gd name="connsiteX6" fmla="*/ 4822 w 10698"/>
              <a:gd name="connsiteY6" fmla="*/ 0 h 17777"/>
              <a:gd name="connsiteX0" fmla="*/ 4009 w 9885"/>
              <a:gd name="connsiteY0" fmla="*/ 0 h 17777"/>
              <a:gd name="connsiteX1" fmla="*/ 9885 w 9885"/>
              <a:gd name="connsiteY1" fmla="*/ 7110 h 17777"/>
              <a:gd name="connsiteX2" fmla="*/ 9332 w 9885"/>
              <a:gd name="connsiteY2" fmla="*/ 17777 h 17777"/>
              <a:gd name="connsiteX3" fmla="*/ 8 w 9885"/>
              <a:gd name="connsiteY3" fmla="*/ 14804 h 17777"/>
              <a:gd name="connsiteX4" fmla="*/ 1918 w 9885"/>
              <a:gd name="connsiteY4" fmla="*/ 10429 h 17777"/>
              <a:gd name="connsiteX5" fmla="*/ 1822 w 9885"/>
              <a:gd name="connsiteY5" fmla="*/ 5000 h 17777"/>
              <a:gd name="connsiteX6" fmla="*/ 4009 w 9885"/>
              <a:gd name="connsiteY6" fmla="*/ 0 h 17777"/>
              <a:gd name="connsiteX0" fmla="*/ 2213 w 8157"/>
              <a:gd name="connsiteY0" fmla="*/ 0 h 10000"/>
              <a:gd name="connsiteX1" fmla="*/ 8157 w 8157"/>
              <a:gd name="connsiteY1" fmla="*/ 4000 h 10000"/>
              <a:gd name="connsiteX2" fmla="*/ 7598 w 8157"/>
              <a:gd name="connsiteY2" fmla="*/ 10000 h 10000"/>
              <a:gd name="connsiteX3" fmla="*/ 1713 w 8157"/>
              <a:gd name="connsiteY3" fmla="*/ 7905 h 10000"/>
              <a:gd name="connsiteX4" fmla="*/ 97 w 8157"/>
              <a:gd name="connsiteY4" fmla="*/ 5867 h 10000"/>
              <a:gd name="connsiteX5" fmla="*/ 0 w 8157"/>
              <a:gd name="connsiteY5" fmla="*/ 2813 h 10000"/>
              <a:gd name="connsiteX6" fmla="*/ 2213 w 8157"/>
              <a:gd name="connsiteY6" fmla="*/ 0 h 10000"/>
              <a:gd name="connsiteX0" fmla="*/ 2595 w 9882"/>
              <a:gd name="connsiteY0" fmla="*/ 0 h 10000"/>
              <a:gd name="connsiteX1" fmla="*/ 9882 w 9882"/>
              <a:gd name="connsiteY1" fmla="*/ 4000 h 10000"/>
              <a:gd name="connsiteX2" fmla="*/ 9197 w 9882"/>
              <a:gd name="connsiteY2" fmla="*/ 10000 h 10000"/>
              <a:gd name="connsiteX3" fmla="*/ 1982 w 9882"/>
              <a:gd name="connsiteY3" fmla="*/ 7905 h 10000"/>
              <a:gd name="connsiteX4" fmla="*/ 1 w 9882"/>
              <a:gd name="connsiteY4" fmla="*/ 5867 h 10000"/>
              <a:gd name="connsiteX5" fmla="*/ 1640 w 9882"/>
              <a:gd name="connsiteY5" fmla="*/ 3152 h 10000"/>
              <a:gd name="connsiteX6" fmla="*/ 2595 w 9882"/>
              <a:gd name="connsiteY6" fmla="*/ 0 h 10000"/>
              <a:gd name="connsiteX0" fmla="*/ 966 w 8340"/>
              <a:gd name="connsiteY0" fmla="*/ 0 h 10000"/>
              <a:gd name="connsiteX1" fmla="*/ 8340 w 8340"/>
              <a:gd name="connsiteY1" fmla="*/ 4000 h 10000"/>
              <a:gd name="connsiteX2" fmla="*/ 7647 w 8340"/>
              <a:gd name="connsiteY2" fmla="*/ 10000 h 10000"/>
              <a:gd name="connsiteX3" fmla="*/ 346 w 8340"/>
              <a:gd name="connsiteY3" fmla="*/ 7905 h 10000"/>
              <a:gd name="connsiteX4" fmla="*/ 260 w 8340"/>
              <a:gd name="connsiteY4" fmla="*/ 5596 h 10000"/>
              <a:gd name="connsiteX5" fmla="*/ 0 w 8340"/>
              <a:gd name="connsiteY5" fmla="*/ 3152 h 10000"/>
              <a:gd name="connsiteX6" fmla="*/ 966 w 8340"/>
              <a:gd name="connsiteY6" fmla="*/ 0 h 10000"/>
              <a:gd name="connsiteX0" fmla="*/ 1158 w 10000"/>
              <a:gd name="connsiteY0" fmla="*/ 0 h 10000"/>
              <a:gd name="connsiteX1" fmla="*/ 10000 w 10000"/>
              <a:gd name="connsiteY1" fmla="*/ 4000 h 10000"/>
              <a:gd name="connsiteX2" fmla="*/ 9169 w 10000"/>
              <a:gd name="connsiteY2" fmla="*/ 10000 h 10000"/>
              <a:gd name="connsiteX3" fmla="*/ 2703 w 10000"/>
              <a:gd name="connsiteY3" fmla="*/ 7956 h 10000"/>
              <a:gd name="connsiteX4" fmla="*/ 312 w 10000"/>
              <a:gd name="connsiteY4" fmla="*/ 5596 h 10000"/>
              <a:gd name="connsiteX5" fmla="*/ 0 w 10000"/>
              <a:gd name="connsiteY5" fmla="*/ 3152 h 10000"/>
              <a:gd name="connsiteX6" fmla="*/ 1158 w 10000"/>
              <a:gd name="connsiteY6" fmla="*/ 0 h 10000"/>
              <a:gd name="connsiteX0" fmla="*/ 1158 w 10774"/>
              <a:gd name="connsiteY0" fmla="*/ 0 h 10000"/>
              <a:gd name="connsiteX1" fmla="*/ 10774 w 10774"/>
              <a:gd name="connsiteY1" fmla="*/ 3937 h 10000"/>
              <a:gd name="connsiteX2" fmla="*/ 9169 w 10774"/>
              <a:gd name="connsiteY2" fmla="*/ 10000 h 10000"/>
              <a:gd name="connsiteX3" fmla="*/ 2703 w 10774"/>
              <a:gd name="connsiteY3" fmla="*/ 7956 h 10000"/>
              <a:gd name="connsiteX4" fmla="*/ 312 w 10774"/>
              <a:gd name="connsiteY4" fmla="*/ 5596 h 10000"/>
              <a:gd name="connsiteX5" fmla="*/ 0 w 10774"/>
              <a:gd name="connsiteY5" fmla="*/ 3152 h 10000"/>
              <a:gd name="connsiteX6" fmla="*/ 1158 w 10774"/>
              <a:gd name="connsiteY6" fmla="*/ 0 h 10000"/>
              <a:gd name="connsiteX0" fmla="*/ 768 w 10774"/>
              <a:gd name="connsiteY0" fmla="*/ 0 h 10609"/>
              <a:gd name="connsiteX1" fmla="*/ 10774 w 10774"/>
              <a:gd name="connsiteY1" fmla="*/ 4546 h 10609"/>
              <a:gd name="connsiteX2" fmla="*/ 9169 w 10774"/>
              <a:gd name="connsiteY2" fmla="*/ 10609 h 10609"/>
              <a:gd name="connsiteX3" fmla="*/ 2703 w 10774"/>
              <a:gd name="connsiteY3" fmla="*/ 8565 h 10609"/>
              <a:gd name="connsiteX4" fmla="*/ 312 w 10774"/>
              <a:gd name="connsiteY4" fmla="*/ 6205 h 10609"/>
              <a:gd name="connsiteX5" fmla="*/ 0 w 10774"/>
              <a:gd name="connsiteY5" fmla="*/ 3761 h 10609"/>
              <a:gd name="connsiteX6" fmla="*/ 768 w 10774"/>
              <a:gd name="connsiteY6" fmla="*/ 0 h 10609"/>
              <a:gd name="connsiteX0" fmla="*/ 768 w 10774"/>
              <a:gd name="connsiteY0" fmla="*/ 0 h 11239"/>
              <a:gd name="connsiteX1" fmla="*/ 10774 w 10774"/>
              <a:gd name="connsiteY1" fmla="*/ 4546 h 11239"/>
              <a:gd name="connsiteX2" fmla="*/ 8595 w 10774"/>
              <a:gd name="connsiteY2" fmla="*/ 11239 h 11239"/>
              <a:gd name="connsiteX3" fmla="*/ 2703 w 10774"/>
              <a:gd name="connsiteY3" fmla="*/ 8565 h 11239"/>
              <a:gd name="connsiteX4" fmla="*/ 312 w 10774"/>
              <a:gd name="connsiteY4" fmla="*/ 6205 h 11239"/>
              <a:gd name="connsiteX5" fmla="*/ 0 w 10774"/>
              <a:gd name="connsiteY5" fmla="*/ 3761 h 11239"/>
              <a:gd name="connsiteX6" fmla="*/ 768 w 10774"/>
              <a:gd name="connsiteY6" fmla="*/ 0 h 11239"/>
              <a:gd name="connsiteX0" fmla="*/ 968 w 10974"/>
              <a:gd name="connsiteY0" fmla="*/ 0 h 11239"/>
              <a:gd name="connsiteX1" fmla="*/ 10974 w 10974"/>
              <a:gd name="connsiteY1" fmla="*/ 4546 h 11239"/>
              <a:gd name="connsiteX2" fmla="*/ 8795 w 10974"/>
              <a:gd name="connsiteY2" fmla="*/ 11239 h 11239"/>
              <a:gd name="connsiteX3" fmla="*/ 2903 w 10974"/>
              <a:gd name="connsiteY3" fmla="*/ 8565 h 11239"/>
              <a:gd name="connsiteX4" fmla="*/ 512 w 10974"/>
              <a:gd name="connsiteY4" fmla="*/ 6205 h 11239"/>
              <a:gd name="connsiteX5" fmla="*/ 0 w 10974"/>
              <a:gd name="connsiteY5" fmla="*/ 3194 h 11239"/>
              <a:gd name="connsiteX6" fmla="*/ 968 w 10974"/>
              <a:gd name="connsiteY6" fmla="*/ 0 h 1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4" h="11239">
                <a:moveTo>
                  <a:pt x="968" y="0"/>
                </a:moveTo>
                <a:lnTo>
                  <a:pt x="10974" y="4546"/>
                </a:lnTo>
                <a:lnTo>
                  <a:pt x="8795" y="11239"/>
                </a:lnTo>
                <a:lnTo>
                  <a:pt x="2903" y="8565"/>
                </a:lnTo>
                <a:cubicBezTo>
                  <a:pt x="2671" y="8195"/>
                  <a:pt x="742" y="6574"/>
                  <a:pt x="512" y="6205"/>
                </a:cubicBezTo>
                <a:cubicBezTo>
                  <a:pt x="465" y="5186"/>
                  <a:pt x="48" y="4212"/>
                  <a:pt x="0" y="3194"/>
                </a:cubicBezTo>
                <a:lnTo>
                  <a:pt x="96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1100137"/>
            <a:ext cx="42957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1109662"/>
            <a:ext cx="43529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1052512"/>
            <a:ext cx="43148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1052512"/>
            <a:ext cx="43148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1090612"/>
            <a:ext cx="42576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1062037"/>
            <a:ext cx="44100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04664"/>
            <a:ext cx="734481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Задание 1. Найти угол между плоскостями – серой  и зеленой. Точки делят одно ребро на две равные части, а другое – на  три равные части.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0" y="1556792"/>
            <a:ext cx="4619625" cy="4600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61932"/>
            <a:ext cx="4619625" cy="460057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195736" y="2780928"/>
            <a:ext cx="1728192" cy="2808312"/>
            <a:chOff x="2195736" y="2780928"/>
            <a:chExt cx="1728192" cy="280831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923928" y="2780928"/>
              <a:ext cx="0" cy="26642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195736" y="2924944"/>
              <a:ext cx="0" cy="26642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2195736" y="2096938"/>
            <a:ext cx="2232248" cy="792090"/>
            <a:chOff x="2195736" y="2096938"/>
            <a:chExt cx="2232248" cy="79209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3923928" y="2492896"/>
              <a:ext cx="504056" cy="2521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2195736" y="2096938"/>
              <a:ext cx="1525376" cy="79209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76" y="1613941"/>
            <a:ext cx="4581525" cy="448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367709" y="2492896"/>
                <a:ext cx="3006531" cy="1264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𝑫𝑻</m:t>
                    </m:r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𝑫</m:t>
                    </m:r>
                    <m:sSup>
                      <m:sSup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p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и 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𝑫𝑩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𝑫</m:t>
                    </m:r>
                    <m:sSup>
                      <m:sSup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p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поэтому ∠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𝑻𝑫𝑩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 </m:t>
                    </m:r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линейный угол двугранного угла</a:t>
                </a:r>
                <a:endParaRPr lang="ru-RU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09" y="2492896"/>
                <a:ext cx="3006531" cy="1264192"/>
              </a:xfrm>
              <a:prstGeom prst="rect">
                <a:avLst/>
              </a:prstGeom>
              <a:blipFill>
                <a:blip r:embed="rId5"/>
                <a:stretch>
                  <a:fillRect l="-2028" b="-7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6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1052512"/>
            <a:ext cx="43148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76872"/>
            <a:ext cx="3772750" cy="3864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83568" y="188640"/>
                <a:ext cx="7776864" cy="1545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уравнения данных плоскостей. </a:t>
                </a: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𝛗</m:t>
                        </m:r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⌈"/>
                                <m:endChr m:val="⌉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𝒃𝒃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косинус угла между ними.</a:t>
                </a:r>
                <a:endParaRPr lang="ru-RU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8640"/>
                <a:ext cx="7776864" cy="1545103"/>
              </a:xfrm>
              <a:prstGeom prst="rect">
                <a:avLst/>
              </a:prstGeom>
              <a:blipFill>
                <a:blip r:embed="rId3"/>
                <a:stretch>
                  <a:fillRect l="-705" t="-2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051720" y="1907540"/>
                <a:ext cx="13620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907540"/>
                <a:ext cx="1362040" cy="369332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86840" y="1918409"/>
                <a:ext cx="12851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840" y="1918409"/>
                <a:ext cx="1285160" cy="369332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424962" y="1918409"/>
                <a:ext cx="1265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962" y="1918409"/>
                <a:ext cx="1265923" cy="369332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048299" y="1603899"/>
                <a:ext cx="1857624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299" y="1603899"/>
                <a:ext cx="1857624" cy="976614"/>
              </a:xfrm>
              <a:prstGeom prst="rect">
                <a:avLst/>
              </a:prstGeom>
              <a:blipFill>
                <a:blip r:embed="rId7"/>
                <a:stretch>
                  <a:fillRect b="-1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413760" y="2382143"/>
                <a:ext cx="2787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760" y="2382143"/>
                <a:ext cx="2787943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003508" y="2779670"/>
                <a:ext cx="2100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𝒅𝒛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508" y="2779670"/>
                <a:ext cx="21002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588224" y="2748892"/>
                <a:ext cx="1778244" cy="400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748892"/>
                <a:ext cx="177824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201700" y="3507465"/>
                <a:ext cx="1245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700" y="3507465"/>
                <a:ext cx="1245084" cy="369332"/>
              </a:xfrm>
              <a:prstGeom prst="rect">
                <a:avLst/>
              </a:prstGeom>
              <a:blipFill>
                <a:blip r:embed="rId1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977111" y="3531991"/>
                <a:ext cx="1310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111" y="3531991"/>
                <a:ext cx="1310743" cy="369332"/>
              </a:xfrm>
              <a:prstGeom prst="rect">
                <a:avLst/>
              </a:prstGeom>
              <a:blipFill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581935" y="3531991"/>
                <a:ext cx="12851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935" y="3531991"/>
                <a:ext cx="1285160" cy="369332"/>
              </a:xfrm>
              <a:prstGeom prst="rect">
                <a:avLst/>
              </a:prstGeom>
              <a:blipFill>
                <a:blip r:embed="rId1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357514" y="3857040"/>
                <a:ext cx="1420004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514" y="3857040"/>
                <a:ext cx="1420004" cy="976614"/>
              </a:xfrm>
              <a:prstGeom prst="rect">
                <a:avLst/>
              </a:prstGeom>
              <a:blipFill>
                <a:blip r:embed="rId14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908130" y="3976015"/>
                <a:ext cx="25523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130" y="3976015"/>
                <a:ext cx="2552302" cy="369332"/>
              </a:xfrm>
              <a:prstGeom prst="rect">
                <a:avLst/>
              </a:prstGeom>
              <a:blipFill>
                <a:blip r:embed="rId1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474041" y="4772250"/>
                <a:ext cx="1656223" cy="40011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𝒂𝒚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041" y="4772250"/>
                <a:ext cx="1656223" cy="400110"/>
              </a:xfrm>
              <a:prstGeom prst="rect">
                <a:avLst/>
              </a:prstGeom>
              <a:blipFill>
                <a:blip r:embed="rId16"/>
                <a:stretch>
                  <a:fillRect b="-1343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564745" y="4363685"/>
                <a:ext cx="1508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𝒂𝒚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745" y="4363685"/>
                <a:ext cx="1508746" cy="369332"/>
              </a:xfrm>
              <a:prstGeom prst="rect">
                <a:avLst/>
              </a:prstGeom>
              <a:blipFill>
                <a:blip r:embed="rId1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638752" y="5311260"/>
                <a:ext cx="4567661" cy="679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func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rad>
                        </m:den>
                      </m:f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752" y="5311260"/>
                <a:ext cx="4567661" cy="679673"/>
              </a:xfrm>
              <a:prstGeom prst="rect">
                <a:avLst/>
              </a:prstGeom>
              <a:blipFill>
                <a:blip r:embed="rId18"/>
                <a:stretch>
                  <a:fillRect b="-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360977" y="5771689"/>
                <a:ext cx="1201804" cy="407099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77" y="5771689"/>
                <a:ext cx="1201804" cy="407099"/>
              </a:xfrm>
              <a:prstGeom prst="rect">
                <a:avLst/>
              </a:prstGeom>
              <a:blipFill>
                <a:blip r:embed="rId19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8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7878052" cy="5469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724128" y="1969265"/>
                <a:ext cx="2296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𝑲𝑩</m:t>
                          </m:r>
                          <m:sSub>
                            <m:sSub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𝑩𝑪</m:t>
                          </m:r>
                          <m:sSub>
                            <m:sSub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969265"/>
                <a:ext cx="2296526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724128" y="2338597"/>
                <a:ext cx="2562754" cy="373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Ребро куба равно </a:t>
                </a:r>
                <a14:m>
                  <m:oMath xmlns:m="http://schemas.openxmlformats.org/officeDocument/2006/math"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338597"/>
                <a:ext cx="2562754" cy="373757"/>
              </a:xfrm>
              <a:prstGeom prst="rect">
                <a:avLst/>
              </a:prstGeom>
              <a:blipFill>
                <a:blip r:embed="rId4"/>
                <a:stretch>
                  <a:fillRect l="-1905" t="-11475" r="-238" b="-31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788024" y="2707929"/>
                <a:ext cx="4572000" cy="113050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𝑲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</m:rad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en-US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𝑩𝑲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707929"/>
                <a:ext cx="4572000" cy="1130502"/>
              </a:xfrm>
              <a:prstGeom prst="rect">
                <a:avLst/>
              </a:prstGeom>
              <a:blipFill>
                <a:blip r:embed="rId5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789357" y="3846937"/>
                <a:ext cx="4572000" cy="9680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𝑲𝑩</m:t>
                          </m:r>
                          <m:sSub>
                            <m:sSub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𝑩𝑪</m:t>
                          </m:r>
                          <m:sSub>
                            <m:sSub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357" y="3846937"/>
                <a:ext cx="4572000" cy="9680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605698" y="4753967"/>
                <a:ext cx="2799613" cy="734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sSub>
                                <m:sSubPr>
                                  <m:ctrlPr>
                                    <a:rPr lang="ru-RU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ru-RU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𝑲𝑩</m:t>
                              </m:r>
                              <m:sSub>
                                <m:sSubPr>
                                  <m:ctrlPr>
                                    <a:rPr lang="ru-RU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ru-RU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698" y="4753967"/>
                <a:ext cx="2799613" cy="734817"/>
              </a:xfrm>
              <a:prstGeom prst="rect">
                <a:avLst/>
              </a:prstGeom>
              <a:blipFill>
                <a:blip r:embed="rId7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238050" y="5547298"/>
                <a:ext cx="177734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𝒂𝒓𝒄𝒄𝒐𝒔</m:t>
                      </m:r>
                      <m:f>
                        <m:f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050" y="5547298"/>
                <a:ext cx="1777346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5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526" y="1340768"/>
            <a:ext cx="1905576" cy="2185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526" y="1299423"/>
            <a:ext cx="1938150" cy="2169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952" y="1280486"/>
            <a:ext cx="1938150" cy="2169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461932"/>
            <a:ext cx="46196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2376264" cy="265998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899592" y="2439928"/>
            <a:ext cx="1852326" cy="1560827"/>
            <a:chOff x="899592" y="2439928"/>
            <a:chExt cx="1852326" cy="1560827"/>
          </a:xfrm>
        </p:grpSpPr>
        <p:sp>
          <p:nvSpPr>
            <p:cNvPr id="3" name="TextBox 2"/>
            <p:cNvSpPr txBox="1"/>
            <p:nvPr/>
          </p:nvSpPr>
          <p:spPr>
            <a:xfrm>
              <a:off x="1547664" y="353909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411760" y="3539090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99592" y="2439928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311758" y="2670760"/>
                <a:ext cx="564706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1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758" y="2670760"/>
                <a:ext cx="564706" cy="442685"/>
              </a:xfrm>
              <a:prstGeom prst="rect">
                <a:avLst/>
              </a:prstGeom>
              <a:blipFill>
                <a:blip r:embed="rId3"/>
                <a:stretch>
                  <a:fillRect r="-1075" b="-1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248859" y="2394465"/>
                <a:ext cx="726609" cy="497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ru-RU" sz="1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859" y="2394465"/>
                <a:ext cx="726609" cy="497637"/>
              </a:xfrm>
              <a:prstGeom prst="rect">
                <a:avLst/>
              </a:prstGeom>
              <a:blipFill>
                <a:blip r:embed="rId4"/>
                <a:stretch>
                  <a:fillRect l="-14286" t="-3704" b="-345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Равнобедренный треугольник 9"/>
          <p:cNvSpPr/>
          <p:nvPr/>
        </p:nvSpPr>
        <p:spPr>
          <a:xfrm>
            <a:off x="1338876" y="1829039"/>
            <a:ext cx="1687964" cy="1679228"/>
          </a:xfrm>
          <a:custGeom>
            <a:avLst/>
            <a:gdLst>
              <a:gd name="connsiteX0" fmla="*/ 0 w 1663710"/>
              <a:gd name="connsiteY0" fmla="*/ 1766274 h 1766274"/>
              <a:gd name="connsiteX1" fmla="*/ 831855 w 1663710"/>
              <a:gd name="connsiteY1" fmla="*/ 0 h 1766274"/>
              <a:gd name="connsiteX2" fmla="*/ 1663710 w 1663710"/>
              <a:gd name="connsiteY2" fmla="*/ 1766274 h 1766274"/>
              <a:gd name="connsiteX3" fmla="*/ 0 w 1663710"/>
              <a:gd name="connsiteY3" fmla="*/ 1766274 h 1766274"/>
              <a:gd name="connsiteX0" fmla="*/ 0 w 1663710"/>
              <a:gd name="connsiteY0" fmla="*/ 1735451 h 1735451"/>
              <a:gd name="connsiteX1" fmla="*/ 71567 w 1663710"/>
              <a:gd name="connsiteY1" fmla="*/ 0 h 1735451"/>
              <a:gd name="connsiteX2" fmla="*/ 1663710 w 1663710"/>
              <a:gd name="connsiteY2" fmla="*/ 1735451 h 1735451"/>
              <a:gd name="connsiteX3" fmla="*/ 0 w 1663710"/>
              <a:gd name="connsiteY3" fmla="*/ 1735451 h 1735451"/>
              <a:gd name="connsiteX0" fmla="*/ 812010 w 1592143"/>
              <a:gd name="connsiteY0" fmla="*/ 1704628 h 1735451"/>
              <a:gd name="connsiteX1" fmla="*/ 0 w 1592143"/>
              <a:gd name="connsiteY1" fmla="*/ 0 h 1735451"/>
              <a:gd name="connsiteX2" fmla="*/ 1592143 w 1592143"/>
              <a:gd name="connsiteY2" fmla="*/ 1735451 h 1735451"/>
              <a:gd name="connsiteX3" fmla="*/ 812010 w 1592143"/>
              <a:gd name="connsiteY3" fmla="*/ 1704628 h 1735451"/>
              <a:gd name="connsiteX0" fmla="*/ 812010 w 1643514"/>
              <a:gd name="connsiteY0" fmla="*/ 1704628 h 1704628"/>
              <a:gd name="connsiteX1" fmla="*/ 0 w 1643514"/>
              <a:gd name="connsiteY1" fmla="*/ 0 h 1704628"/>
              <a:gd name="connsiteX2" fmla="*/ 1643514 w 1643514"/>
              <a:gd name="connsiteY2" fmla="*/ 1694355 h 1704628"/>
              <a:gd name="connsiteX3" fmla="*/ 812010 w 1643514"/>
              <a:gd name="connsiteY3" fmla="*/ 1704628 h 1704628"/>
              <a:gd name="connsiteX0" fmla="*/ 856460 w 1687964"/>
              <a:gd name="connsiteY0" fmla="*/ 1679228 h 1679228"/>
              <a:gd name="connsiteX1" fmla="*/ 0 w 1687964"/>
              <a:gd name="connsiteY1" fmla="*/ 0 h 1679228"/>
              <a:gd name="connsiteX2" fmla="*/ 1687964 w 1687964"/>
              <a:gd name="connsiteY2" fmla="*/ 1668955 h 1679228"/>
              <a:gd name="connsiteX3" fmla="*/ 856460 w 1687964"/>
              <a:gd name="connsiteY3" fmla="*/ 1679228 h 167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964" h="1679228">
                <a:moveTo>
                  <a:pt x="856460" y="1679228"/>
                </a:moveTo>
                <a:lnTo>
                  <a:pt x="0" y="0"/>
                </a:lnTo>
                <a:lnTo>
                  <a:pt x="1687964" y="1668955"/>
                </a:lnTo>
                <a:lnTo>
                  <a:pt x="856460" y="1679228"/>
                </a:lnTo>
                <a:close/>
              </a:path>
            </a:pathLst>
          </a:custGeom>
          <a:solidFill>
            <a:srgbClr val="33CC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1146420"/>
            <a:ext cx="282923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теореме косинусов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456820" y="1916832"/>
                <a:ext cx="4629601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𝑻𝑩</m:t>
                          </m:r>
                        </m:e>
                        <m:sup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𝑫𝑻</m:t>
                          </m:r>
                        </m:e>
                        <m:sup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  <m:sup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𝑫𝑻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𝑫𝑩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func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820" y="1916832"/>
                <a:ext cx="4629601" cy="375552"/>
              </a:xfrm>
              <a:prstGeom prst="rect">
                <a:avLst/>
              </a:prstGeom>
              <a:blipFill>
                <a:blip r:embed="rId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563888" y="2705898"/>
                <a:ext cx="3634521" cy="407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func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705898"/>
                <a:ext cx="3634521" cy="407547"/>
              </a:xfrm>
              <a:prstGeom prst="rect">
                <a:avLst/>
              </a:prstGeom>
              <a:blipFill>
                <a:blip r:embed="rId6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602904" y="3508267"/>
                <a:ext cx="3277949" cy="666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</m:rad>
                            </m:den>
                          </m:f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func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04" y="3508267"/>
                <a:ext cx="3277949" cy="6664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675839" y="4437112"/>
                <a:ext cx="2428165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∠</m:t>
                          </m:r>
                        </m:fName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𝒂𝒓𝒄𝒄𝒐𝒔</m:t>
                          </m:r>
                          <m:f>
                            <m:f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839" y="4437112"/>
                <a:ext cx="2428165" cy="6646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04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4543425" cy="4657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993" y="721039"/>
            <a:ext cx="3343275" cy="3457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084168" y="4165327"/>
                <a:ext cx="1588705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𝒕𝒈𝑶𝑫𝑲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165327"/>
                <a:ext cx="1588705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18862" y="5229200"/>
                <a:ext cx="3282245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000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∠</m:t>
                          </m:r>
                        </m:fName>
                        <m: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𝑻𝑫𝑩</m:t>
                          </m:r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∠</m:t>
                          </m:r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𝑶𝑫𝑲</m:t>
                          </m:r>
                        </m:fName>
                        <m:e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𝒂𝒓𝒄𝒕𝒈</m:t>
                          </m:r>
                          <m:f>
                            <m:fPr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862" y="5229200"/>
                <a:ext cx="3282245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4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55576" y="476672"/>
                <a:ext cx="7776864" cy="1545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уравнения данных плоскостей. </a:t>
                </a: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𝛗</m:t>
                        </m:r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⌈"/>
                                <m:endChr m:val="⌉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𝒃𝒃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косинус угла между ними.</a:t>
                </a:r>
                <a:endParaRPr lang="ru-RU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6672"/>
                <a:ext cx="7776864" cy="1545103"/>
              </a:xfrm>
              <a:prstGeom prst="rect">
                <a:avLst/>
              </a:prstGeom>
              <a:blipFill>
                <a:blip r:embed="rId2"/>
                <a:stretch>
                  <a:fillRect l="-705" t="-2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21775"/>
            <a:ext cx="3423469" cy="4104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409331" y="2204864"/>
                <a:ext cx="12851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331" y="2204864"/>
                <a:ext cx="1285160" cy="369332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499992" y="2204864"/>
                <a:ext cx="13140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204864"/>
                <a:ext cx="1314013" cy="369332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652120" y="2204864"/>
                <a:ext cx="13347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204864"/>
                <a:ext cx="1334788" cy="369332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554046" y="2636892"/>
                <a:ext cx="2098074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046" y="2636892"/>
                <a:ext cx="2098074" cy="976614"/>
              </a:xfrm>
              <a:prstGeom prst="rect">
                <a:avLst/>
              </a:prstGeom>
              <a:blipFill>
                <a:blip r:embed="rId7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662039" y="2755867"/>
                <a:ext cx="29258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039" y="2755867"/>
                <a:ext cx="2925801" cy="369332"/>
              </a:xfrm>
              <a:prstGeom prst="rect">
                <a:avLst/>
              </a:prstGeom>
              <a:blipFill>
                <a:blip r:embed="rId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023515" y="3125199"/>
                <a:ext cx="22028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𝒂𝒚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515" y="3125199"/>
                <a:ext cx="220284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837519" y="3613506"/>
                <a:ext cx="1952971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519" y="3613506"/>
                <a:ext cx="1952971" cy="400110"/>
              </a:xfrm>
              <a:prstGeom prst="rect">
                <a:avLst/>
              </a:prstGeom>
              <a:blipFill>
                <a:blip r:embed="rId10"/>
                <a:stretch>
                  <a:fillRect b="-13433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779912" y="4091530"/>
                <a:ext cx="13172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091530"/>
                <a:ext cx="1317220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016754" y="4074181"/>
                <a:ext cx="1270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754" y="4074181"/>
                <a:ext cx="1270732" cy="369332"/>
              </a:xfrm>
              <a:prstGeom prst="rect">
                <a:avLst/>
              </a:prstGeom>
              <a:blipFill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171538" y="4098614"/>
                <a:ext cx="1267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ru-RU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538" y="4098614"/>
                <a:ext cx="1267526" cy="369332"/>
              </a:xfrm>
              <a:prstGeom prst="rect">
                <a:avLst/>
              </a:prstGeom>
              <a:blipFill>
                <a:blip r:embed="rId1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546588" y="4519392"/>
                <a:ext cx="2651110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588" y="4519392"/>
                <a:ext cx="2651110" cy="976614"/>
              </a:xfrm>
              <a:prstGeom prst="rect">
                <a:avLst/>
              </a:prstGeom>
              <a:blipFill>
                <a:blip r:embed="rId14"/>
                <a:stretch>
                  <a:fillRect b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897334" y="4734836"/>
                <a:ext cx="2768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334" y="4734836"/>
                <a:ext cx="2768707" cy="369332"/>
              </a:xfrm>
              <a:prstGeom prst="rect">
                <a:avLst/>
              </a:prstGeom>
              <a:blipFill>
                <a:blip r:embed="rId1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197698" y="5178120"/>
                <a:ext cx="21932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ru-RU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98" y="5178120"/>
                <a:ext cx="2193229" cy="369332"/>
              </a:xfrm>
              <a:prstGeom prst="rect">
                <a:avLst/>
              </a:prstGeom>
              <a:blipFill>
                <a:blip r:embed="rId16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819352" y="5622018"/>
                <a:ext cx="1952971" cy="40011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352" y="5622018"/>
                <a:ext cx="1952971" cy="400110"/>
              </a:xfrm>
              <a:prstGeom prst="rect">
                <a:avLst/>
              </a:prstGeom>
              <a:blipFill>
                <a:blip r:embed="rId17"/>
                <a:stretch>
                  <a:fillRect b="-13235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7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55576" y="476672"/>
                <a:ext cx="7776864" cy="1545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𝒃𝒚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уравнения данных плоскостей. </a:t>
                </a: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𝛗</m:t>
                        </m:r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⌈"/>
                                <m:endChr m:val="⌉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𝒃𝒃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sSub>
                                  <m:sSub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ru-RU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∙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косинус угла между ними.</a:t>
                </a:r>
                <a:endParaRPr lang="ru-RU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6672"/>
                <a:ext cx="7776864" cy="1545103"/>
              </a:xfrm>
              <a:prstGeom prst="rect">
                <a:avLst/>
              </a:prstGeom>
              <a:blipFill>
                <a:blip r:embed="rId2"/>
                <a:stretch>
                  <a:fillRect l="-705" t="-2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21775"/>
            <a:ext cx="3423469" cy="4104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663466" y="2348880"/>
                <a:ext cx="1952971" cy="400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6" y="2348880"/>
                <a:ext cx="1952971" cy="400110"/>
              </a:xfrm>
              <a:prstGeom prst="rect">
                <a:avLst/>
              </a:prstGeom>
              <a:blipFill>
                <a:blip r:embed="rId4"/>
                <a:stretch>
                  <a:fillRect b="-13235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300192" y="2348880"/>
                <a:ext cx="1952971" cy="40011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348880"/>
                <a:ext cx="1952971" cy="400110"/>
              </a:xfrm>
              <a:prstGeom prst="rect">
                <a:avLst/>
              </a:prstGeom>
              <a:blipFill>
                <a:blip r:embed="rId5"/>
                <a:stretch>
                  <a:fillRect b="-13235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995936" y="3076095"/>
                <a:ext cx="3812424" cy="744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𝛗</m:t>
                          </m:r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0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20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rad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0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rad>
                            </m:den>
                          </m:f>
                          <m:r>
                            <a:rPr lang="ru-RU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076095"/>
                <a:ext cx="3812424" cy="744948"/>
              </a:xfrm>
              <a:prstGeom prst="rect">
                <a:avLst/>
              </a:prstGeom>
              <a:blipFill>
                <a:blip r:embed="rId6"/>
                <a:stretch>
                  <a:fillRect r="-5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851920" y="4148148"/>
                <a:ext cx="1336776" cy="730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148148"/>
                <a:ext cx="1336776" cy="730265"/>
              </a:xfrm>
              <a:prstGeom prst="rect">
                <a:avLst/>
              </a:prstGeom>
              <a:blipFill>
                <a:blip r:embed="rId7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970038" y="4180977"/>
                <a:ext cx="1219629" cy="728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000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ru-RU" sz="20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20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ru-RU" sz="2000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038" y="4180977"/>
                <a:ext cx="1219629" cy="7280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272172" y="5085184"/>
                <a:ext cx="2506968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400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𝝋</m:t>
                          </m:r>
                        </m:fName>
                        <m:e>
                          <m:r>
                            <a:rPr lang="ru-RU" sz="2400" b="1" i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2400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𝒂𝒓𝒄𝒄𝒐𝒔</m:t>
                          </m:r>
                          <m:f>
                            <m:fPr>
                              <m:ctrlPr>
                                <a:rPr lang="ru-RU" sz="2400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b="1" i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2400" b="1" i="1">
                                      <a:solidFill>
                                        <a:srgbClr val="7030A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b="1" i="0">
                                      <a:solidFill>
                                        <a:srgbClr val="7030A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ru-RU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172" y="5085184"/>
                <a:ext cx="2506968" cy="855299"/>
              </a:xfrm>
              <a:prstGeom prst="rect">
                <a:avLst/>
              </a:prstGeom>
              <a:blipFill>
                <a:blip r:embed="rId9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58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11560" y="764704"/>
                <a:ext cx="7632848" cy="734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Задание 2. Найти угол между плоскостями – серой  и зеленой. Точки </a:t>
                </a:r>
                <a14:m>
                  <m:oMath xmlns:m="http://schemas.openxmlformats.org/officeDocument/2006/math">
                    <m:r>
                      <a:rPr lang="ru-RU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𝑻</m:t>
                    </m:r>
                  </m:oMath>
                </a14:m>
                <a:r>
                  <a: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и </a:t>
                </a:r>
                <a:r>
                  <a:rPr lang="ru-RU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Е</a:t>
                </a:r>
                <a:r>
                  <a: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делят  ребра на две равные части.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64704"/>
                <a:ext cx="7632848" cy="734688"/>
              </a:xfrm>
              <a:prstGeom prst="rect">
                <a:avLst/>
              </a:prstGeom>
              <a:blipFill>
                <a:blip r:embed="rId3"/>
                <a:stretch>
                  <a:fillRect l="-879" t="-4959" b="-17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523408" y="1916832"/>
                <a:ext cx="3061077" cy="1328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p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p/>
                    </m:sSup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d>
                      <m:d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АВС</m:t>
                        </m:r>
                      </m:e>
                    </m:d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⟹</m:t>
                    </m:r>
                    <m:sSup>
                      <m:sSup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p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p/>
                    </m:sSup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𝑻𝑫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и </m:t>
                    </m:r>
                    <m:sSup>
                      <m:sSup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p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p/>
                    </m:sSup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Е⟹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𝑻𝑫</m:t>
                    </m:r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Е−</m:t>
                    </m:r>
                  </m:oMath>
                </a14:m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линейный угол  </a:t>
                </a:r>
                <a14:m>
                  <m:oMath xmlns:m="http://schemas.openxmlformats.org/officeDocument/2006/math"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𝑻𝑫</m:t>
                    </m:r>
                    <m:sSup>
                      <m:sSupPr>
                        <m:ctrlP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p>
                        <m:r>
                          <a:rPr lang="ru-RU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ru-RU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Е</m:t>
                    </m:r>
                  </m:oMath>
                </a14:m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408" y="1916832"/>
                <a:ext cx="3061077" cy="1328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5174035" y="5283770"/>
            <a:ext cx="3819180" cy="86940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Дополнительный вопрос: Найти расстояние между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серой плоскостью.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628800"/>
            <a:ext cx="4562475" cy="4524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57077" y="6096603"/>
            <a:ext cx="7236138" cy="4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для презентаций по математике</Template>
  <TotalTime>2164</TotalTime>
  <Words>572</Words>
  <Application>Microsoft Office PowerPoint</Application>
  <PresentationFormat>Экран (4:3)</PresentationFormat>
  <Paragraphs>146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Times New Roman</vt:lpstr>
      <vt:lpstr>8_math</vt:lpstr>
      <vt:lpstr>Угол между плоскостями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 между плоскостями</dc:title>
  <dc:subject>Шаблон оформления</dc:subject>
  <dc:creator>Пользователь Windows</dc:creator>
  <cp:keywords/>
  <dc:description>Шаблон оформления
Корпорация Майкрософт</dc:description>
  <cp:lastModifiedBy>79502667725</cp:lastModifiedBy>
  <cp:revision>97</cp:revision>
  <dcterms:created xsi:type="dcterms:W3CDTF">2020-02-27T08:55:44Z</dcterms:created>
  <dcterms:modified xsi:type="dcterms:W3CDTF">2023-11-15T07:04:24Z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