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9" r:id="rId1"/>
  </p:sldMasterIdLst>
  <p:notesMasterIdLst>
    <p:notesMasterId r:id="rId21"/>
  </p:notesMasterIdLst>
  <p:sldIdLst>
    <p:sldId id="256" r:id="rId2"/>
    <p:sldId id="319" r:id="rId3"/>
    <p:sldId id="359" r:id="rId4"/>
    <p:sldId id="361" r:id="rId5"/>
    <p:sldId id="320" r:id="rId6"/>
    <p:sldId id="351" r:id="rId7"/>
    <p:sldId id="337" r:id="rId8"/>
    <p:sldId id="352" r:id="rId9"/>
    <p:sldId id="322" r:id="rId10"/>
    <p:sldId id="315" r:id="rId11"/>
    <p:sldId id="317" r:id="rId12"/>
    <p:sldId id="318" r:id="rId13"/>
    <p:sldId id="336" r:id="rId14"/>
    <p:sldId id="332" r:id="rId15"/>
    <p:sldId id="360" r:id="rId16"/>
    <p:sldId id="355" r:id="rId17"/>
    <p:sldId id="343" r:id="rId18"/>
    <p:sldId id="338" r:id="rId19"/>
    <p:sldId id="35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FF"/>
    <a:srgbClr val="003399"/>
    <a:srgbClr val="FF3300"/>
    <a:srgbClr val="FF9933"/>
    <a:srgbClr val="F2C400"/>
    <a:srgbClr val="FFCC00"/>
    <a:srgbClr val="FF6600"/>
    <a:srgbClr val="FF99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91" autoAdjust="0"/>
    <p:restoredTop sz="94958" autoAdjust="0"/>
  </p:normalViewPr>
  <p:slideViewPr>
    <p:cSldViewPr>
      <p:cViewPr varScale="1">
        <p:scale>
          <a:sx n="84" d="100"/>
          <a:sy n="84" d="100"/>
        </p:scale>
        <p:origin x="-1406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DA3A1C-3C3C-4798-A07B-75FA4E424A7C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03436A-07C5-464A-BD41-4D99DC6D82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54781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98596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30987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280373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085644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586572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86066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63142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66079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44542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15233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2760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22884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67033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93034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1382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70497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4714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  <p:sldLayoutId id="2147483864" r:id="rId15"/>
    <p:sldLayoutId id="214748386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79512" y="5877272"/>
            <a:ext cx="7738183" cy="864096"/>
          </a:xfrm>
        </p:spPr>
        <p:txBody>
          <a:bodyPr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Осинниковский городской округ</a:t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692696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Детский сад № 34 «Красная шапочка»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2564904"/>
            <a:ext cx="777686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«Поликультурная образовательная 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среда в ДОУ»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00496" y="4429132"/>
            <a:ext cx="4828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Цепляева Ирина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23843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2000"/>
    </mc:Choice>
    <mc:Fallback>
      <p:transition spd="slow" advTm="22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077"/>
            <a:ext cx="457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C:\Users\Пользователь\Desktop\фото дополнительно\Безымянны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7562"/>
            <a:ext cx="4667251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Пользователь\Desktop\фото дополнительно\танец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615163" cy="3348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91473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4643438" cy="3565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3571876"/>
            <a:ext cx="4500594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C:\Users\Пользователь\Desktop\Новая папка (6)\IMG_20220119_162121_resized_20220314_02274039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429000"/>
            <a:ext cx="4500562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C:\Users\Пользователь\Desktop\Новая папка (6)\IMG_20210210_142236_resized_20210216_0239451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0"/>
            <a:ext cx="4500562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44" y="2786058"/>
            <a:ext cx="1586136" cy="1440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05534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Пользователь\Desktop\Новая папка (6)\кукл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876"/>
            <a:ext cx="4643438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Пользователь\Desktop\Новая папка (6)\IMG_20210210_105557_resized_20210216_0239424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14876" cy="3612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F:\АНДРЕЕВА\ДОКУМЕНТЫ 2020-2021 год\ФОТО 2020\ЯРМАРКА\IMG_20210212_1347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42852"/>
            <a:ext cx="4500562" cy="6715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3913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3438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6993"/>
            <a:ext cx="4572000" cy="3501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C:\Users\Пользователь\Desktop\фото дополнительно\IMG-20220120-WA003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0"/>
            <a:ext cx="4572000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Users\Пользователь\Desktop\ФОТО другие\фото куклы\IMG_20220119_1625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3357562"/>
            <a:ext cx="4643438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563" y="0"/>
            <a:ext cx="4643438" cy="3419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Пользователь\Desktop\Новая папка (3)\IMG-20220314-WA00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6764" y="3429000"/>
            <a:ext cx="4547236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Пользователь\Desktop\Новая папка (3)\IMG-20220314-WA00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29000"/>
            <a:ext cx="4429156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Пользователь\Desktop\Новая папка (4)\IMG-20220119-WA00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500594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3348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Пользователь\Desktop\Новая папка (3)\сцен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43438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C:\Users\Пользователь\Desktop\Новая папка (3)\шорцы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75421"/>
            <a:ext cx="4643438" cy="3482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7" name="Picture 5" descr="F:\АНДРЕЕВА\ДОКУМЕНТЫ 2020-2021 год\ФОТО 2020\фото фестиваль\IMG_20210407_1057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"/>
            <a:ext cx="4429124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8" name="Picture 6" descr="C:\Users\Пользователь\Desktop\Новая папка (7)\фото дополнительно\Слайд4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3411140"/>
            <a:ext cx="4429124" cy="3446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4477504" cy="3358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2752"/>
            <a:ext cx="4657016" cy="3455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F:\АНДРЕЕВА\ДОКУМЕНТЫ 2021-2022 год\ФОТО № 2\ИННОВАЦИОННАЯ ПЛОЩАДКА\IMG_20210520_1557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0"/>
            <a:ext cx="4429156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Пользователь\Desktop\фото наше\Д.С. № 34 ИННОВАЦИОННАЯ\IMG_20211012_1140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286124"/>
            <a:ext cx="4500562" cy="357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68552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3286124"/>
            <a:ext cx="4896544" cy="357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52" y="116632"/>
            <a:ext cx="4103948" cy="6527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папка 21\20211014_1027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" y="68084"/>
            <a:ext cx="4494354" cy="3348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1" y="17958"/>
            <a:ext cx="464400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" y="3466582"/>
            <a:ext cx="4511323" cy="3391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4608511" cy="4968552"/>
          </a:xfrm>
        </p:spPr>
        <p:txBody>
          <a:bodyPr>
            <a:normAutofit/>
          </a:bodyPr>
          <a:lstStyle/>
          <a:p>
            <a:pPr lvl="0" defTabSz="914400">
              <a:spcBef>
                <a:spcPts val="600"/>
              </a:spcBef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7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  <a:br>
              <a:rPr lang="ru-RU" sz="27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7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609598" y="260648"/>
            <a:ext cx="8642921" cy="27363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lang="ru-RU" sz="2700" b="1" dirty="0" smtClean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700" b="1" dirty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7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       Спасибо </a:t>
            </a:r>
            <a:r>
              <a:rPr lang="ru-RU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 внимание!</a:t>
            </a:r>
            <a:br>
              <a:rPr lang="ru-RU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10" name="Рисунок 9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132856"/>
            <a:ext cx="5400600" cy="4536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4727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496943" cy="166975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Региональная инновационная площадка по направлению «Организационно-педагогические условия реализации этнокультурного компонента в образовании»</a:t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(приказ Министерства образования и науки Кузбасса № 1483 от 09.09.2020г)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609598" y="2160590"/>
            <a:ext cx="8210874" cy="3880773"/>
          </a:xfrm>
        </p:spPr>
        <p:txBody>
          <a:bodyPr>
            <a:normAutofit/>
          </a:bodyPr>
          <a:lstStyle/>
          <a:p>
            <a:pPr marL="0" lvl="0" indent="0" defTabSz="914400">
              <a:spcBef>
                <a:spcPts val="600"/>
              </a:spcBef>
              <a:buClr>
                <a:srgbClr val="4F81BD"/>
              </a:buClr>
              <a:buSzPct val="76000"/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коллективы  дошкольных образовательных учреждений Осинниковского городского округа :</a:t>
            </a:r>
          </a:p>
          <a:p>
            <a:pPr marL="0" lvl="0" indent="0" defTabSz="914400">
              <a:spcBef>
                <a:spcPts val="600"/>
              </a:spcBef>
              <a:buClr>
                <a:srgbClr val="4F81BD"/>
              </a:buClr>
              <a:buSzPct val="76000"/>
              <a:buNone/>
            </a:pPr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>
              <a:spcBef>
                <a:spcPts val="600"/>
              </a:spcBef>
              <a:buClr>
                <a:srgbClr val="4F81BD"/>
              </a:buClr>
              <a:buSzPct val="76000"/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 7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lvl="0" indent="0" defTabSz="914400">
              <a:spcBef>
                <a:spcPts val="600"/>
              </a:spcBef>
              <a:buClr>
                <a:srgbClr val="4F81BD"/>
              </a:buClr>
              <a:buSzPct val="76000"/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 №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13»; </a:t>
            </a:r>
          </a:p>
          <a:p>
            <a:pPr marL="0" lvl="0" indent="0" defTabSz="914400">
              <a:spcBef>
                <a:spcPts val="600"/>
              </a:spcBef>
              <a:buClr>
                <a:srgbClr val="4F81BD"/>
              </a:buClr>
              <a:buSzPct val="76000"/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 №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25»; </a:t>
            </a:r>
          </a:p>
          <a:p>
            <a:pPr marL="0" lvl="0" indent="0" defTabSz="914400">
              <a:spcBef>
                <a:spcPts val="600"/>
              </a:spcBef>
              <a:buClr>
                <a:srgbClr val="4F81BD"/>
              </a:buClr>
              <a:buSzPct val="76000"/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34; </a:t>
            </a:r>
          </a:p>
          <a:p>
            <a:pPr marL="0" lvl="0" indent="0" defTabSz="914400">
              <a:spcBef>
                <a:spcPts val="600"/>
              </a:spcBef>
              <a:buClr>
                <a:srgbClr val="4F81BD"/>
              </a:buClr>
              <a:buSzPct val="76000"/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35. 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068960"/>
            <a:ext cx="4800533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5" y="0"/>
            <a:ext cx="5723732" cy="6833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402" y="98032"/>
            <a:ext cx="1924745" cy="1693287"/>
          </a:xfrm>
          <a:prstGeom prst="rect">
            <a:avLst/>
          </a:prstGeom>
          <a:noFill/>
        </p:spPr>
      </p:pic>
      <p:pic>
        <p:nvPicPr>
          <p:cNvPr id="13" name="Рисунок 12"/>
          <p:cNvPicPr/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402" y="2163810"/>
            <a:ext cx="1057248" cy="1010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/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945" y="4977922"/>
            <a:ext cx="2472055" cy="1855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/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402" y="3341563"/>
            <a:ext cx="2462308" cy="1682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47" y="1375784"/>
            <a:ext cx="2450659" cy="2012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53576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IMG_20220411_1750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3062790"/>
            <a:ext cx="4000528" cy="3795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F:\АНДРЕЕВА\ДОКУМЕНТЫ 2021-2022 год\ГРАМОТЫ\ДИПЛОМ с ярмарке и медаль\фото доплома\IMG_20220411_082701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0"/>
            <a:ext cx="4000528" cy="3103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F:\АНДРЕЕВА\ДОКУМЕНТЫ 2021-2022 год\ФОТО 4\ФОТО ИННОВАЦИОННАЯ ПЛОЩАДКА\ФОТО С ЯРМАРКЕ\IMG-20220408-WA00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214290"/>
            <a:ext cx="3962400" cy="6462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735" y="338385"/>
            <a:ext cx="3818384" cy="2863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355"/>
            <a:ext cx="4538464" cy="3403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16" y="3429001"/>
            <a:ext cx="4282708" cy="3425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562" y="3472203"/>
            <a:ext cx="4574406" cy="3411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3" y="-22677"/>
            <a:ext cx="4781217" cy="3451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77237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26" y="0"/>
            <a:ext cx="5175249" cy="3450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021" y="357166"/>
            <a:ext cx="4215499" cy="6143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3374994"/>
            <a:ext cx="5049817" cy="3483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-13235"/>
            <a:ext cx="4283968" cy="6682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8" y="0"/>
            <a:ext cx="4881975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991"/>
            <a:ext cx="4860032" cy="3510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3286124"/>
            <a:ext cx="4789196" cy="3498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0" y="23818"/>
            <a:ext cx="4904460" cy="332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620" y="-99392"/>
            <a:ext cx="4032448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725144"/>
            <a:ext cx="3916012" cy="2059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76" y="5292"/>
            <a:ext cx="4677284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86124"/>
            <a:ext cx="4535934" cy="3442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855"/>
          <a:stretch/>
        </p:blipFill>
        <p:spPr bwMode="auto">
          <a:xfrm>
            <a:off x="4788024" y="116632"/>
            <a:ext cx="4248472" cy="66124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218964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2184</TotalTime>
  <Words>87</Words>
  <Application>Microsoft Office PowerPoint</Application>
  <PresentationFormat>Экран (4:3)</PresentationFormat>
  <Paragraphs>17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Аспект</vt:lpstr>
      <vt:lpstr>                  Осинниковский городской округ 2022     </vt:lpstr>
      <vt:lpstr>Региональная инновационная площадка по направлению «Организационно-педагогические условия реализации этнокультурного компонента в образовании» (приказ Министерства образования и науки Кузбасса № 1483 от 09.09.2020г)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         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Пользователь</cp:lastModifiedBy>
  <cp:revision>316</cp:revision>
  <dcterms:created xsi:type="dcterms:W3CDTF">2014-10-21T02:55:41Z</dcterms:created>
  <dcterms:modified xsi:type="dcterms:W3CDTF">2022-11-16T09:44:32Z</dcterms:modified>
</cp:coreProperties>
</file>