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37"/>
  </p:notesMasterIdLst>
  <p:sldIdLst>
    <p:sldId id="321" r:id="rId2"/>
    <p:sldId id="256" r:id="rId3"/>
    <p:sldId id="322" r:id="rId4"/>
    <p:sldId id="323" r:id="rId5"/>
    <p:sldId id="325" r:id="rId6"/>
    <p:sldId id="301" r:id="rId7"/>
    <p:sldId id="326" r:id="rId8"/>
    <p:sldId id="312" r:id="rId9"/>
    <p:sldId id="303" r:id="rId10"/>
    <p:sldId id="297" r:id="rId11"/>
    <p:sldId id="324" r:id="rId12"/>
    <p:sldId id="283" r:id="rId13"/>
    <p:sldId id="268" r:id="rId14"/>
    <p:sldId id="328" r:id="rId15"/>
    <p:sldId id="329" r:id="rId16"/>
    <p:sldId id="330" r:id="rId17"/>
    <p:sldId id="331" r:id="rId18"/>
    <p:sldId id="307" r:id="rId19"/>
    <p:sldId id="327" r:id="rId20"/>
    <p:sldId id="309" r:id="rId21"/>
    <p:sldId id="310" r:id="rId22"/>
    <p:sldId id="333" r:id="rId23"/>
    <p:sldId id="332" r:id="rId24"/>
    <p:sldId id="313" r:id="rId25"/>
    <p:sldId id="314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82EAE-A18B-44EC-AD20-20E0C0CAF90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618EC-1953-41F7-ACE9-FF5B401EC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4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618EC-1953-41F7-ACE9-FF5B401EC0B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8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7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4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1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2820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84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5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1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8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1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79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6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0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5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86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6F49-AE5F-4133-97FD-EBB39F323B85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23E677-9FAF-456A-A0F7-4C3B84BE4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0"/>
            <a:ext cx="11450471" cy="6857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веб-семинара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 воспитание обучающихся </a:t>
            </a:r>
            <a:endParaRPr lang="ru-RU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краеведения на уроках иностранного языка </a:t>
            </a:r>
            <a:endParaRPr lang="ru-RU" sz="2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деятельности»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Опыт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по гражданско-патриотическому воспитанию обучающихся средствами краеведения во внеурочной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Спикеры: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Кушта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воспитания и дополнительного образования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Медведева Елена Николаевна,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директора по воспитательной работе МБОУ «СОШ № 32»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Полысаевского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Гражданско-патриотическое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обучающихся на уроках иностранного языка 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Спикер: Константинова Нина Анатольевна,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центром развития иноязычного образования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РПМО учителей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63773"/>
            <a:ext cx="9312827" cy="122829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патриотического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на уроке и во внеурочной деятельности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4" y="1869743"/>
            <a:ext cx="10590662" cy="485860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фрагментарный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параллельно с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стране изучаемого языка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России/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Кузбассе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 уроков: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Сultural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материалами о Кузбассе;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образовательный модуль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Кузбассе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региональной тематикой </a:t>
            </a:r>
            <a:r>
              <a:rPr lang="ru-RU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конкурсная работа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89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" y="177421"/>
            <a:ext cx="11095630" cy="5863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 по патриотическому воспитанию средствами иностранного языка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историко-краеведческое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родной край, известные люди;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Отечество, символика,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люди-патриоты России;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культурное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традиции, праздники;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творчество писателей, поэтов, устное народное творчество;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традиции семьи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родственники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гордятся.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32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9684" y="177421"/>
            <a:ext cx="9976513" cy="5733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учебной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фактами о культуре России/Кузбасса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аудио- 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видеоматериалы с фактами о культуре России/Кузбасса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народной педагогики: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песни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84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1194"/>
            <a:ext cx="9858738" cy="682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как метод патриотического воспитания 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6" y="1023582"/>
            <a:ext cx="10208526" cy="55273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Домино-карты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флаг, герб, регионы, столицы регионов, достопримечательности;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-карты: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эпизоды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истории, географии,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Архитектуры, известные люди России/Кузбасса</a:t>
            </a:r>
          </a:p>
          <a:p>
            <a:pPr marL="0" indent="0" algn="ctr">
              <a:buNone/>
            </a:pP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-игра: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региональным содержанием (400 лет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Шории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 краеведческого характера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приближает иноязычную коммуникацию к личному опыту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7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"/>
            <a:ext cx="10672549" cy="604136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коммуникативных навыков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культуре и стране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игры: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праздников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Maslenitsa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блюда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pilmeni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быта и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утвари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samovar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sarafan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фольклорные персонажи из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bogatyr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151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7" y="327546"/>
            <a:ext cx="10781731" cy="6318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поможет учащимся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осознать, как много в русской культуре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уникальных и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неповторимых предметов. 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подойдёт для восполнения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переводческих лакун, когда реалии либо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транслитерируются, либо переводятся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дословно.</a:t>
            </a:r>
          </a:p>
          <a:p>
            <a:pPr marL="0" indent="0">
              <a:buNone/>
            </a:pP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6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300250"/>
            <a:ext cx="10304060" cy="63735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?»/«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фото известных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 России, изделий народных промыслов и предметов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быта.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описать так,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другие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поняли по описанию,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изображено.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упражнения – восполнение возможных пробелов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культурологических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знаниях и совершенствование речевого умения.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 игры: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описывают фабулу известного произведения русской классической литературы или факты из жизни известной личности из истории России так, чтобы остальные поняли, о чём или о ком идёт речь.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13584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6" y="109183"/>
            <a:ext cx="10385946" cy="65782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Кроссворды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Шифруются слова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определённую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тему, например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Kemerovo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Sights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 игры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совмещать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текущими темами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предлагая учащимся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 объяснениях грамматические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они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данный момент</a:t>
            </a: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06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3" y="109183"/>
            <a:ext cx="11477767" cy="64826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патриотическом воспитании отводится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 языке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практической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личностно ориентированной специфике.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тематика проектов: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«Герои живут рядом с нами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родословная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именами названы улицы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Писатели родного края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родного села»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«Знаменитые выпускники школы»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6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7" y="150125"/>
            <a:ext cx="11122925" cy="63735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«Праздники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предпраздничные занятия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тематические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акцентируя внимание учащихся на праздники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страны,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Сибирского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Кузбасса.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сопоставить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святого Валентина в Америке и Великобритании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Днём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любви и верности в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о народных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праздниках;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фестиваль проектов/фестиваль презентаций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видео-альбом/интернет-страничку с интересной информацией 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праздниках родного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края.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подготовки учащиеся совершенствуют языковые навыки и речевые умения, узнают интересное о родном крае. </a:t>
            </a:r>
          </a:p>
          <a:p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365" y="655093"/>
            <a:ext cx="10222172" cy="2511187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иностранного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145205"/>
            <a:ext cx="9029006" cy="1337481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Константинова Нина Анатольевна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центром 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иноязычного образования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774"/>
            <a:ext cx="11546006" cy="60413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«День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Памяти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Великобритании 11 ноября.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поговорить о праздниках памяти в России;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конкурс чтецов на иностранном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русском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исполнить военные песни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иностранном и на русском языках;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устроить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урок-просмотр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видеофрагмента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фильма,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иностранном языке героический подвиг людей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войны.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221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1204812" cy="6041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«Космонавтика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викторину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содержащую информацию о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советских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российских космонавтах и основных вехах освоения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космоса; 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мини-биографии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выдающихся соотечественников-космонавтов; 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традиционный или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альбом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стенгазету на иностранном языке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одноклассниками, параллельными классами или другими учениками школы.</a:t>
            </a:r>
          </a:p>
        </p:txBody>
      </p:sp>
    </p:spTree>
    <p:extLst>
      <p:ext uri="{BB962C8B-B14F-4D97-AF65-F5344CB8AC3E}">
        <p14:creationId xmlns:p14="http://schemas.microsoft.com/office/powerpoint/2010/main" val="2133939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22831"/>
            <a:ext cx="10631606" cy="64690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«Музыка»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творчестве известных немецких композиторов и о творчестве композиторов, музыкальных коллективов России и Кузбасса.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звучать музыка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Баха,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Моцарта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Чайковского и местных композиторов. 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49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95535"/>
            <a:ext cx="11000096" cy="649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Неоценимое значение в воспитании личности имеют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стихи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народные песни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поэтический перевод стихотворений и 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песен позволяют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произношением, обогащает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лексический запас школьников,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память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нравственному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учащихся.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210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22831"/>
            <a:ext cx="10904561" cy="591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Краеведческий факультатив на иностранном языке 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школьникам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владения иностранным языком, изучить большой объём фактической информации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России/Кузбассе, позволит увидеть факты,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можно гордиться.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явится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достойно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свою страну за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рубежом на иностранном языке. 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47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09183"/>
            <a:ext cx="10740788" cy="63598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углубленным изучением английского языка,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со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звена, можно организовывать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на иностранном языке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музей школы и в музеи города. 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требует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предварительной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лексической подготовки,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реализовано на уроках или в качестве домашнего задания.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вариантом снятия трудностей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экскурсовода является полный или частичный перевод текста экскурсии на родной язык.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«Искусство»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картинную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галерею, как способ закрепления изученного материала, возможность получить информацию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художниках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России/Кузбасса.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71870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9683" y="122829"/>
            <a:ext cx="9055638" cy="5877589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ПЕРЕХОДИМ К 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Открытому заседанию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РПМО учителей иностранных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795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3894" y="859808"/>
            <a:ext cx="10840598" cy="31799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</a:t>
            </a:r>
            <a: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РПМО учителей </a:t>
            </a:r>
            <a:b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языков</a:t>
            </a:r>
            <a:b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деятельности РПМО учителей иностранных языков Кемеровской области </a:t>
            </a:r>
            <a:b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2022-2023 учебном году</a:t>
            </a:r>
            <a:endParaRPr lang="ru-RU" sz="4000" b="1" dirty="0">
              <a:solidFill>
                <a:srgbClr val="32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55893"/>
            <a:ext cx="9900492" cy="1024569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13.10.2022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 центр развития иноязычного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08879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Вопросы для обсуждения</a:t>
            </a:r>
            <a:br>
              <a:rPr lang="ru-RU" sz="36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827" y="1344058"/>
            <a:ext cx="11204154" cy="52550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РПМО на 2022-2023 уч. год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плана работы РПМО на 2022-2023 уч. год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мероприятия для учителей иностранных языков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«Навстречу 400-летию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Шории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НПК «Научно-методическое сопровождение реализации ФГОС»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5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9827"/>
            <a:ext cx="10515600" cy="5637136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деятельности РПМО</a:t>
            </a:r>
          </a:p>
          <a:p>
            <a:pPr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 smtClean="0">
              <a:solidFill>
                <a:srgbClr val="320F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участия педагогов в общественном обсуждении актуальных вопросов иноязычного образования в регионе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условиях реализации обновленного ФГОС ООО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543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027391" cy="6237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патриотического воспитания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любви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уважения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Отечеству;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изучению героической истории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Отечества; 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и формирования активной жизненной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7163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415466"/>
            <a:ext cx="10845216" cy="6040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 РПМО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и консультационных услуг педагогам по актуальным вопросам обучения иностранным языкам;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диссеминации инновационного педагогического опыта по обучению иностранным языкам; 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подготовки учащихся к ГИА по иностранным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14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245660"/>
            <a:ext cx="11176379" cy="59313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3200" b="1" dirty="0" smtClean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РПМО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заседание 13.10.2022г.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«Гражданско-патриотическое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обучающихся средствами краеведения на уроках иностранного языка и во внеурочной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деятельности»;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16.12.2022г.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иностранного языка в свете обновленных ФГОС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10.03.2023г.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 иностранного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языка»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399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725" y="0"/>
            <a:ext cx="10880075" cy="67423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3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мероприятия</a:t>
            </a:r>
            <a:endParaRPr lang="ru-RU" sz="2400" b="1" dirty="0" smtClean="0">
              <a:solidFill>
                <a:srgbClr val="320FB1"/>
              </a:solidFill>
            </a:endParaRPr>
          </a:p>
          <a:p>
            <a:endParaRPr lang="ru-RU" sz="2400" dirty="0"/>
          </a:p>
          <a:p>
            <a:pPr>
              <a:spcBef>
                <a:spcPts val="0"/>
              </a:spcBef>
            </a:pP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41713" y="818866"/>
          <a:ext cx="10772029" cy="4107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729"/>
                <a:gridCol w="8759300"/>
              </a:tblGrid>
              <a:tr h="11500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27.10.2022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урока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современных образовательных технологий как ресурс повышения качества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(г. Киселевск)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7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17.11.2022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15:00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Психолого-педагогическое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 поликультурной личности обучающегося средствами иностранного языка на уроке и во внеурочной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КРИПКиПРО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4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16.12.2022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15:00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Современный </a:t>
                      </a:r>
                      <a:r>
                        <a:rPr lang="ru-RU" sz="2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иностранного языка в свете обновленных ФГОС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КРИПКиПРО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736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177421"/>
            <a:ext cx="11039901" cy="599954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320F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</a:p>
          <a:p>
            <a:pPr marL="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18.10-03.11.2022г.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образовательная среда и инновационные технологии в обучении иностранным языкам (120 ч.)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12.01.-08.02.2023г.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методическ4ой и коммуникативной компетенций учителя иностранного языка (72ч.)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253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218364"/>
            <a:ext cx="11750723" cy="6469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32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Вариативные формы непрерывного образования педагогов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Олимпиада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«Навстречу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400-летию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Шории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(материалы до 01.12.2022г.).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Всероссийская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НПК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«Научно-методическое сопровождение реализации ФГОС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02.11.2022г.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материалов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реализации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«Научно-методическое сопровождение реализации программ обучения и воспитания обучающихся организациями Кузбасса, осуществляющими образовательную деятельность в условиях поликультурной социальной среды в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2022/23г.»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Создание ЭОР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размещение в депозитарии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0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" y="136479"/>
            <a:ext cx="10290412" cy="5904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АНОНС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 печати сборник 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материалов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регионального компонента на уроках иностранного языка и во внеурочной деятельности»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8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1" y="122830"/>
            <a:ext cx="10904562" cy="6373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Е.И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Пассова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задачей иноязычного образования должно быть </a:t>
            </a: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межкультурной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и понимание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чужой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духовное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учащихся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новой культуры в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диалоге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родной культурой.</a:t>
            </a:r>
          </a:p>
        </p:txBody>
      </p:sp>
    </p:spTree>
    <p:extLst>
      <p:ext uri="{BB962C8B-B14F-4D97-AF65-F5344CB8AC3E}">
        <p14:creationId xmlns:p14="http://schemas.microsoft.com/office/powerpoint/2010/main" val="17874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014" y="195311"/>
            <a:ext cx="10800434" cy="63692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мощное средство развития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патриотизма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гражданственности,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систематического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ненавязчивого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феноменов чужой и родной культуры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ментальности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766" y="609600"/>
            <a:ext cx="8596668" cy="782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202" y="1392072"/>
            <a:ext cx="10875818" cy="5916303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героической истории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Отечества;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традиций,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</a:t>
            </a:r>
          </a:p>
          <a:p>
            <a:pPr marL="0" lvl="0" indent="0" algn="ctr">
              <a:buNone/>
            </a:pP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обычаев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малой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Родины/Кузбасса;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критически мыслить, сотрудничать с другими людьми, анализировать социальные и политические ситуации, ценности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122831"/>
            <a:ext cx="10549719" cy="6428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иностранный язык учащиеся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приобретают 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науки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них формируются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чужим языком как средством общения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средством получения новой и полезной информации.</a:t>
            </a:r>
          </a:p>
          <a:p>
            <a:pPr marL="0" indent="0">
              <a:buNone/>
            </a:pP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приобретаемые с помощью иностранного языка, будут восприниматься только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призму знаний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сформированных в процессе овладения родной культурой.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10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36478"/>
            <a:ext cx="10358650" cy="6482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 патриотического воспитания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 языка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  учитывать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гражданско-патриотических качеств личности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компетенции,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умение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высказывать свою позицию на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языке. </a:t>
            </a:r>
            <a:endParaRPr lang="ru-R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276" y="200166"/>
            <a:ext cx="9681317" cy="15058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патриотического воспитания средствами иностранного языка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542197"/>
            <a:ext cx="11374581" cy="531580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культур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игры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ситуативных задач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1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937</TotalTime>
  <Words>1465</Words>
  <Application>Microsoft Office PowerPoint</Application>
  <PresentationFormat>Широкоэкранный</PresentationFormat>
  <Paragraphs>208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Патриотическое воспитание  обучающихся  средствами иностранного языка </vt:lpstr>
      <vt:lpstr>Презентация PowerPoint</vt:lpstr>
      <vt:lpstr>Презентация PowerPoint</vt:lpstr>
      <vt:lpstr>Презентация PowerPoint</vt:lpstr>
      <vt:lpstr>Знания и умения</vt:lpstr>
      <vt:lpstr>Презентация PowerPoint</vt:lpstr>
      <vt:lpstr>Презентация PowerPoint</vt:lpstr>
      <vt:lpstr>Технологии патриотического воспитания средствами иностранного языка  </vt:lpstr>
      <vt:lpstr>Форматы реализации патриотического воспитания на уроке и во внеурочной деятельности</vt:lpstr>
      <vt:lpstr>Презентация PowerPoint</vt:lpstr>
      <vt:lpstr>Презентация PowerPoint</vt:lpstr>
      <vt:lpstr>Игра как метод патриотического воспитания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Открытое заседание РПМО учителей  иностранных языков  План деятельности РПМО учителей иностранных языков Кемеровской области  в 2022-2023 учебном году</vt:lpstr>
      <vt:lpstr>Вопросы для обсуждения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Поликультурность</dc:title>
  <dc:creator>Константинова Нини</dc:creator>
  <cp:lastModifiedBy>Константинова Нини</cp:lastModifiedBy>
  <cp:revision>70</cp:revision>
  <dcterms:created xsi:type="dcterms:W3CDTF">2021-10-18T06:28:59Z</dcterms:created>
  <dcterms:modified xsi:type="dcterms:W3CDTF">2022-10-13T06:57:20Z</dcterms:modified>
</cp:coreProperties>
</file>