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2" r:id="rId8"/>
    <p:sldId id="261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75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azaccent.ru/nations/teleu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kuz-edu.ru/files/podrazdeleniya/kafedry/kpvido/razgovor_o_vagnom_sentyabr_202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adomskajaNI\Desktop\Семинар 06.09.2022\_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417395" y="454568"/>
            <a:ext cx="3726605" cy="6107277"/>
          </a:xfrm>
          <a:prstGeom prst="rect">
            <a:avLst/>
          </a:prstGeom>
          <a:noFill/>
        </p:spPr>
      </p:pic>
      <p:sp>
        <p:nvSpPr>
          <p:cNvPr id="5" name="object 29"/>
          <p:cNvSpPr txBox="1"/>
          <p:nvPr/>
        </p:nvSpPr>
        <p:spPr>
          <a:xfrm>
            <a:off x="571472" y="571480"/>
            <a:ext cx="8439472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600" b="1" dirty="0" smtClean="0">
                <a:solidFill>
                  <a:schemeClr val="tx2"/>
                </a:solidFill>
              </a:rPr>
              <a:t>Опыт работы по гражданско-патриотическому воспитанию обучающихся средствами краеведения во внеурочной деятельности</a:t>
            </a:r>
            <a:endParaRPr lang="ru-RU" sz="3600" b="1" spc="-10" dirty="0" smtClea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571472" y="5500702"/>
            <a:ext cx="7945394" cy="962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                                                                 заместитель директора по ВР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solidFill>
                  <a:srgbClr val="38588B"/>
                </a:solidFill>
                <a:latin typeface="Calibri"/>
                <a:cs typeface="Calibri"/>
              </a:rPr>
              <a:t>МЕДВЕДЕВА ЕЛЕНА АЛЕКСЕЕВНА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   МБОУ «Школа № 32»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                                                                 </a:t>
            </a:r>
            <a:r>
              <a:rPr lang="ru-RU" sz="2000" dirty="0" err="1" smtClean="0">
                <a:solidFill>
                  <a:srgbClr val="C00000"/>
                </a:solidFill>
                <a:latin typeface="Calibri"/>
                <a:cs typeface="Calibri"/>
              </a:rPr>
              <a:t>Полысаевский</a:t>
            </a:r>
            <a:r>
              <a:rPr lang="ru-RU" sz="200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cs typeface="Calibri"/>
              </a:rPr>
              <a:t>ГО</a:t>
            </a:r>
            <a:endParaRPr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822695" y="4106867"/>
            <a:ext cx="78581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849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Курс «Профориентация» 8-9 классы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708" r="42187" b="6113"/>
          <a:stretch>
            <a:fillRect/>
          </a:stretch>
        </p:blipFill>
        <p:spPr bwMode="auto">
          <a:xfrm>
            <a:off x="642910" y="2357430"/>
            <a:ext cx="73405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500174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Раздел «Профессии Кузбасса»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Экологический отряд «</a:t>
            </a:r>
            <a:r>
              <a:rPr lang="ru-RU" sz="3600" b="1" dirty="0" err="1" smtClean="0"/>
              <a:t>Эколайф</a:t>
            </a:r>
            <a:r>
              <a:rPr lang="ru-RU" sz="3600" b="1" dirty="0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019544"/>
          </a:xfrm>
        </p:spPr>
        <p:txBody>
          <a:bodyPr/>
          <a:lstStyle/>
          <a:p>
            <a:pPr>
              <a:buNone/>
            </a:pPr>
            <a:r>
              <a:rPr lang="ru-RU" sz="26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Деятельность отряда направлена на повышение уровня знаний учащихся 5-х классов о природе родного края, способах её охраны и приумножения</a:t>
            </a:r>
          </a:p>
        </p:txBody>
      </p:sp>
      <p:pic>
        <p:nvPicPr>
          <p:cNvPr id="7170" name="Picture 2" descr="https://sun9-26.userapi.com/impg/3iyYJthk-0Desqx8cwWdsp_UBn1SVulk9lv0Zw/NBnsfQDXbYY.jpg?size=1280x960&amp;quality=95&amp;sign=b38fe2fbdd472d02087329024d60a5f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2857520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1" name="Picture 3" descr="C:\Users\RadomskajaNI\Pictures\Акция Посади дерево\IMG_20191101_12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143240" y="3571876"/>
            <a:ext cx="2928925" cy="2196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2" name="Picture 4" descr="C:\Users\RadomskajaNI\Pictures\Макулатура\ogvSy4D1G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857519" cy="21431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Курс «Традиции народов России»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478"/>
          </a:xfrm>
        </p:spPr>
        <p:txBody>
          <a:bodyPr>
            <a:normAutofit fontScale="92500" lnSpcReduction="10000"/>
          </a:bodyPr>
          <a:lstStyle/>
          <a:p>
            <a:r>
              <a:rPr lang="ru-RU" sz="28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раздел «Традиции </a:t>
            </a:r>
            <a:r>
              <a:rPr lang="ru-RU" sz="2800" spc="-1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кореных</a:t>
            </a:r>
            <a:r>
              <a:rPr lang="ru-RU" sz="28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народов Кузбасса»</a:t>
            </a:r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571744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Шорцы: традиции, обычаи, обряды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/>
              <a:t>Телеуты</a:t>
            </a:r>
            <a:r>
              <a:rPr lang="ru-RU" sz="2400" b="1" dirty="0" smtClean="0"/>
              <a:t> – их национальность, религия, традиции</a:t>
            </a:r>
          </a:p>
          <a:p>
            <a:pPr>
              <a:lnSpc>
                <a:spcPct val="150000"/>
              </a:lnSpc>
            </a:pPr>
            <a:r>
              <a:rPr lang="ru-RU" sz="2400" b="1" dirty="0" err="1" smtClean="0"/>
              <a:t>Кумандинцы</a:t>
            </a:r>
            <a:r>
              <a:rPr lang="ru-RU" sz="2400" dirty="0" smtClean="0"/>
              <a:t> - </a:t>
            </a:r>
            <a:r>
              <a:rPr lang="ru-RU" sz="2400" b="1" dirty="0" smtClean="0"/>
              <a:t>история, язык, культура, религия и национальность</a:t>
            </a:r>
          </a:p>
          <a:p>
            <a:r>
              <a:rPr lang="ru-RU" sz="2400" b="1" dirty="0" smtClean="0">
                <a:hlinkClick r:id="rId2"/>
              </a:rPr>
              <a:t/>
            </a:r>
            <a:br>
              <a:rPr lang="ru-RU" sz="2400" b="1" dirty="0" smtClean="0">
                <a:hlinkClick r:id="rId2"/>
              </a:rPr>
            </a:b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Курс «Разговоры о важном»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12975"/>
            <a:ext cx="30262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-1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26.09.2022 </a:t>
            </a:r>
            <a:r>
              <a:rPr lang="ru-RU" sz="24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ru-RU" sz="24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День </a:t>
            </a:r>
            <a:r>
              <a:rPr lang="ru-RU" sz="2400" spc="-1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пожилых людей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5" t="9834" r="1368" b="28336"/>
          <a:stretch/>
        </p:blipFill>
        <p:spPr bwMode="auto">
          <a:xfrm>
            <a:off x="4214810" y="1428736"/>
            <a:ext cx="4608511" cy="16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0354" y="1412776"/>
            <a:ext cx="3569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ipk.kuz-edu.ru/files/podrazdeleniya/kafedry/kpvido/razgovor_o_vagnom_sentyabr_2022.pdf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00" t="11190" r="19055" b="11794"/>
          <a:stretch/>
        </p:blipFill>
        <p:spPr bwMode="auto">
          <a:xfrm>
            <a:off x="246805" y="4293096"/>
            <a:ext cx="2592287" cy="15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42" t="17036" r="26876" b="10383"/>
          <a:stretch/>
        </p:blipFill>
        <p:spPr bwMode="auto">
          <a:xfrm>
            <a:off x="2987824" y="4437112"/>
            <a:ext cx="2634653" cy="21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RadomskajaNI\Pictures\День пожилых людей 2022\407ed8d1-26c1-449c-b578-4954fa3a21d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476625"/>
            <a:ext cx="2321716" cy="3095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414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383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День пожилых людей</a:t>
            </a:r>
            <a:endParaRPr lang="ru-RU" sz="2800" b="1" dirty="0"/>
          </a:p>
        </p:txBody>
      </p:sp>
      <p:pic>
        <p:nvPicPr>
          <p:cNvPr id="2050" name="Picture 2" descr="C:\Users\RadomskajaNI\Pictures\День пожилых людей 2022\128cebc6-29c3-486f-9561-3069aa1122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642918"/>
            <a:ext cx="2411033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C:\Users\RadomskajaNI\Pictures\Ярмарка хлеба\8616dccc-d939-4ecd-bbf2-1a042903db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00504"/>
            <a:ext cx="1964545" cy="2619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3" name="Picture 5" descr="C:\Users\RadomskajaNI\Desktop\lxVjilDow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142984"/>
            <a:ext cx="4071966" cy="27146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C:\Users\RadomskajaNI\Desktop\dIW79LoZL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000504"/>
            <a:ext cx="3929090" cy="26193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 «Люби и знай родной Кузбасс»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знакомство обучающихся </a:t>
            </a:r>
            <a:r>
              <a:rPr lang="ru-RU" dirty="0" smtClean="0"/>
              <a:t>с </a:t>
            </a:r>
            <a:r>
              <a:rPr lang="ru-RU" dirty="0"/>
              <a:t>достопримечательностями </a:t>
            </a:r>
            <a:r>
              <a:rPr lang="ru-RU" dirty="0" smtClean="0"/>
              <a:t>Кемеровской области – Кузбасса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Программа реализуется на каникулах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ШКОЛА\Desktop\1a663c41-cbe0-4e81-9d09-ce47209291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857496"/>
            <a:ext cx="2402632" cy="3203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\Desktop\34eebe09-1453-496e-9c6e-3340a8f17b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928934"/>
            <a:ext cx="4000528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78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Школьный театр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Посещение спектаклей в театрах Кузбасса</a:t>
            </a:r>
          </a:p>
          <a:p>
            <a:pPr marL="0" indent="0"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Кемеровский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театр для детей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молодежи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Театр драмы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Кузбасса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А.В.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Луначарского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Прокопьевский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драматический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театр имени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Ленинского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комсомола</a:t>
            </a:r>
          </a:p>
        </p:txBody>
      </p:sp>
      <p:pic>
        <p:nvPicPr>
          <p:cNvPr id="2050" name="Picture 2" descr="C:\Users\ШКОЛА\Desktop\69164bff-b23e-4f1d-8ad4-ee22e710df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31611"/>
            <a:ext cx="3312368" cy="2675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7584" y="2132856"/>
            <a:ext cx="72728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Музыкальный театр Кузбасса им.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А.Боброва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1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Школьный музей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45" t="32500" r="5007" b="14375"/>
          <a:stretch/>
        </p:blipFill>
        <p:spPr bwMode="auto">
          <a:xfrm>
            <a:off x="107504" y="1196752"/>
            <a:ext cx="874600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537321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Сбор </a:t>
            </a:r>
            <a:r>
              <a:rPr lang="ru-RU" b="1" dirty="0"/>
              <a:t>материалов для музея.</a:t>
            </a:r>
          </a:p>
          <a:p>
            <a:r>
              <a:rPr lang="ru-RU" b="1" dirty="0"/>
              <a:t>Проведение экскурсии в музее.</a:t>
            </a:r>
          </a:p>
          <a:p>
            <a:r>
              <a:rPr lang="ru-RU" b="1" dirty="0" smtClean="0"/>
              <a:t>Организация встреч </a:t>
            </a:r>
            <a:r>
              <a:rPr lang="ru-RU" b="1" dirty="0"/>
              <a:t>в </a:t>
            </a:r>
            <a:r>
              <a:rPr lang="ru-RU" b="1" dirty="0" smtClean="0"/>
              <a:t>музее.</a:t>
            </a:r>
            <a:endParaRPr lang="ru-RU" b="1" dirty="0"/>
          </a:p>
          <a:p>
            <a:r>
              <a:rPr lang="ru-RU" b="1" dirty="0" smtClean="0"/>
              <a:t>Исследовательская деятельность.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42944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Школьный музей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65" t="29375" r="23514" b="16667"/>
          <a:stretch/>
        </p:blipFill>
        <p:spPr bwMode="auto">
          <a:xfrm>
            <a:off x="1475656" y="1268760"/>
            <a:ext cx="6624736" cy="513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266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Курс «Истоки» 1-9 классы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 программе активно изучаются темы, посвященные культуре и традициям региона.</a:t>
            </a:r>
          </a:p>
        </p:txBody>
      </p:sp>
      <p:pic>
        <p:nvPicPr>
          <p:cNvPr id="3074" name="Picture 2" descr="C:\Users\RadomskajaNI\Pictures\Истоки разное\iZAfoqW4c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3714776" cy="2786082"/>
          </a:xfrm>
          <a:prstGeom prst="rect">
            <a:avLst/>
          </a:prstGeom>
          <a:noFill/>
        </p:spPr>
      </p:pic>
      <p:pic>
        <p:nvPicPr>
          <p:cNvPr id="3075" name="Picture 3" descr="C:\Users\RadomskajaNI\Pictures\Поездка в Храм Кемерово\5949a0b2-9ac2-4bb5-a56f-09479888a8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714744" cy="2786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5373216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Образ малой Родины. Очаги городской культуры. Транспорт. Места общего отдыха. Соседи. Отцы города. Образ родного города.</a:t>
            </a:r>
          </a:p>
          <a:p>
            <a:r>
              <a:rPr lang="ru-RU" b="1" dirty="0" smtClean="0"/>
              <a:t>Центры благотворительности и милосердия региона. Духовный образ столицы Кузбасса. Образы деревни, села региона.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221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Курс «За страницами учебника русского языка» 9 класс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3143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Занятия по работе с изобразительными средствами на материале произведений, созданных руководителем городской поэтической группы "Прометей" (Полысаево) Светланой Улановой.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4396" t="23333" r="44297" b="21666"/>
          <a:stretch>
            <a:fillRect/>
          </a:stretch>
        </p:blipFill>
        <p:spPr bwMode="auto">
          <a:xfrm>
            <a:off x="4143340" y="1357298"/>
            <a:ext cx="50006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684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164</TotalTime>
  <Words>286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Слайд 1</vt:lpstr>
      <vt:lpstr>Курс «Разговоры о важном»</vt:lpstr>
      <vt:lpstr>День пожилых людей</vt:lpstr>
      <vt:lpstr>Курс «Люби и знай родной Кузбасс»</vt:lpstr>
      <vt:lpstr>Школьный театр</vt:lpstr>
      <vt:lpstr>Школьный музей</vt:lpstr>
      <vt:lpstr>Школьный музей</vt:lpstr>
      <vt:lpstr>Курс «Истоки» 1-9 классы</vt:lpstr>
      <vt:lpstr>Курс «За страницами учебника русского языка» 9 класс</vt:lpstr>
      <vt:lpstr>Курс «Профориентация» 8-9 классы</vt:lpstr>
      <vt:lpstr>Экологический отряд «Эколайф»</vt:lpstr>
      <vt:lpstr>Курс «Традиции народов России»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RadomskajaNI</cp:lastModifiedBy>
  <cp:revision>18</cp:revision>
  <dcterms:created xsi:type="dcterms:W3CDTF">2022-10-12T14:27:55Z</dcterms:created>
  <dcterms:modified xsi:type="dcterms:W3CDTF">2022-10-13T03:14:55Z</dcterms:modified>
</cp:coreProperties>
</file>