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80" r:id="rId9"/>
    <p:sldId id="261" r:id="rId10"/>
    <p:sldId id="263" r:id="rId11"/>
    <p:sldId id="278" r:id="rId12"/>
    <p:sldId id="279" r:id="rId13"/>
    <p:sldId id="281" r:id="rId14"/>
    <p:sldId id="264" r:id="rId15"/>
    <p:sldId id="266" r:id="rId16"/>
    <p:sldId id="267" r:id="rId17"/>
    <p:sldId id="268" r:id="rId18"/>
    <p:sldId id="269" r:id="rId19"/>
    <p:sldId id="270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ons.hse.ru/books/22813420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ons.hse.ru/books/22813420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ons.hse.ru/books/34529571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bilet-help.worldskills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lib.ru/resource/pdf/documents/ZKu-2011.pdf#page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ПСИХОЛОГО-ПЕДАГОГИЧЕСКИЕ АСПЕКТЫ МОТИВАЦИИ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ПиСПСОиС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(К)О,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к.психол.н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</a:t>
            </a:r>
          </a:p>
          <a:p>
            <a:pPr algn="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Осипова Татьяна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Юрьевна</a:t>
            </a:r>
          </a:p>
          <a:p>
            <a:pPr algn="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kafedra_psps@mail.ru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16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hlinkClick r:id="rId2"/>
              </a:rPr>
              <a:t/>
            </a:r>
            <a:br>
              <a:rPr lang="ru-RU" sz="3600" dirty="0" smtClean="0">
                <a:hlinkClick r:id="rId2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://publications.hse.ru/books/228134203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Более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подробная информация по данной проблематике представлена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в помощь учителям инструменты являются адаптированным переводом популярной программы «Ожидания учителей и учебные достижения учащихся (ОУУДУ) 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Achievement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(TESA)» и соответствующего методического пособия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материалах рассматриваются следующие аспекты: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стоящие перед учителем;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этих задач учащимися;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возможности решения поставленных задач;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ситуаций позитивного и негативного решения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материалах приводятся конкретные примеры ситуаций, возникающих на уроке, и предлагаются образцы педагогических решений (реакций учителя), которые могут либо положительно сказаться на мотивации и самочувствии ученика, либо станут для него причиной стресса и снижения самооценки.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62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Формирующее оценивание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с учащимися с риском школьной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учителю необходимо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владеть методами диагностического и формирующего оценивания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 именно они направлены на выявление учебных проблем и сильных сторон учащихся, постановку индивидуальных учебных целей и поддержку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самостоятельности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школьников. Такие формы оценивания направлены не только на контроль, но на поддержку обучения.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учительского корпуса TALIS показало, что российские учителя не владеют наиболее распространенными приемами формирующего оценивания, такими как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целенаправленная обратная связь по результатам работы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учащегося, и в основном ориентированы на итоговое оценивание, проводимое в тестовой форме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04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Формирующее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Формирующее оценивание требует активного участия учащихся. Благодаря этому ученики глубже погружаются в материал и развивают навыки самооценки. Поскольку дети видят заинтересованность преподавателей, стремящихся помочь им добиться успехов в учебе, их учебная мотивация растет. Учитель, работая в тесном контакте с учениками, совершенствует свои преподавательские умения и приходит к новому пониманию своей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074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hlinkClick r:id="rId2"/>
              </a:rPr>
              <a:t/>
            </a:r>
            <a:br>
              <a:rPr lang="ru-RU" sz="4000" dirty="0" smtClean="0">
                <a:hlinkClick r:id="rId2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://publications.hse.ru/books/228134203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детальная информация по данному вопросу представлена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издании (ссылка).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содержит разнообразный оценочный инструментарий и включает подробные рекомендации по введению его в ежедневную практику преподавания. Инструментарий включает методики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партнерского оценивания,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оценивания, обратной связи, развития умения работать с информацией.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представленные инструменты прошли апробацию в отечественных школах и могут применяться на разных возрастных ступенях и разных учебных предметах.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65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3.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практику преподавания проектной, исследовательской, творческой деятельности</a:t>
            </a:r>
            <a:b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мотивации учащихся в значительной степени способствует связь обучения с их жизненным опытом, возможность обучаться в игровых формах, с использованием интересных проблемных ситуаций.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важный аспект – работа в команде, возможность обмениваться вопросами, получать поддержку и признание одноклассников.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разработки уроков, отвечающих данным условиям, учителям необходимы специальные образцы, технологические карты, сценарии. В наиболее распространенных учебно-методических комплексах таких материалов недостаточно.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05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://publications.hse.ru/books/345295719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к организации проектной, исследовательской, творческой деятельности учителя могут найти в «Рекомендациях для учителей начальной и основной школы по разработке предметных уроков, формирующих у учащихся критическое мышление, креативность, коммуникацию и кооперацию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»(ссылка).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общепризнано, что ориентация на формирование данных навыков (так называемых 4К) не только актуальный тренд развития эффективных образовательных систем, но и важное условие учебного прогресса отстающих школьников и учащихся с низкой учебной мотивацией.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рекомендациях подробно описаны компетенции 4К, раскрыты задачи их формирования и условия интеграции задач в образовательный̆ процесс.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включают материалы, необходимые для проектирования учебных заданий, развивающих компетенции 4К; оценочные инструменты, позволяющие учителю оценить уровень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этих компетенций; методики, с помощью которых учителя могут проводить совместное педагогическое исследование, осваивая новые формы работы.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представленные в рекомендациях образцы прошли апробацию в отечественных школах.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29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 работы как мера повышения мотивации обучающихся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способов решения проблемы низкой мотивации школьников является развитие их представлений о значимости обучения для будущей жизни. Эффективным средством для этого является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Существенное отличие современного понимания профориентационной работы заключается в ее нацеленности не на выбор конкретной профессии каждым учеником, а на формирование у учащихся неких универсальных качеств, позволяющих осуществлять сознательный, самостоятельный профессиональный выбор, быть ответственными за свой выбор, быть профессионально мобильными.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030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профориентационной работы как мера повышения мотивации обучающихся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способов решения проблемы низкой мотивации школьников является развитие их представлений о значимости обучения для будущей жизни. Эффективным средством для этого является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Существенное отличие современного понимания профориентационной работы заключается в ее нацеленности не на выбор конкретной профессии каждым учеником, а на формирование у учащихся неких универсальных качеств, позволяющих осуществлять сознательный, самостоятельный профессиональный выбор, быть ответственными за свой выбор, быть профессионально мобильными.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63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профориентационной работы как мера повышения мотивации обучающихся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эффективных механизмов построения системы профориентации в конкретной школе является ее участие в проекте «Билет в будущее».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«Билет в будущее» – это проект по ранней профессиональной ориентации обучающихся 6–11-х классов, который является составной частью национального проекта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«Образование». В рамках этого проекта обучающиеся 6–11-х классов получают возможность пройти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тестирование, погрузиться в реальную профессиональную деятельность и получить рекомендацию по построению дальнейшей образовательной траектории.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мероприятия проекта направлены на формирование у учащихся осознанного выбора профессии.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проекту на сегодняшний день присоединились 79 регионов страны.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455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://bilet-help.worldskills.ru/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регионами осуществляет федеральный оператор проекта – Союз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«Молодые профессионалы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Россия)».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Детальное описание проекта приведено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26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</a:t>
            </a:r>
            <a:r>
              <a:rPr lang="ru-RU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</a:t>
            </a:r>
            <a:r>
              <a:rPr lang="ru-RU" spc="-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ru-RU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учебная мотивация школьников может быть связана с различными факторами, в том числе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макрокультуральными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социальными, организационными, семейными, личностными, стилем отношений между субъектами образовательного 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439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5300" b="1" dirty="0" smtClean="0"/>
              <a:t>Уважаемые </a:t>
            </a:r>
            <a:r>
              <a:rPr lang="ru-RU" sz="5300" b="1" dirty="0"/>
              <a:t>коллеги!</a:t>
            </a:r>
            <a:br>
              <a:rPr lang="ru-RU" sz="5300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400" dirty="0"/>
              <a:t>Всегда рады видеть Вас на кафедре психологического и социально-педагогического сопровождения общего и специального (коррекционного) образования!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341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Приглашаем к сотрудничеству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mtClean="0"/>
              <a:t>- в реализации проекта «Консультационный центр по психологическому сопровождению педагогов Кузбасса».</a:t>
            </a:r>
          </a:p>
          <a:p>
            <a:r>
              <a:rPr lang="ru-RU" smtClean="0"/>
              <a:t>АДРЕС:</a:t>
            </a:r>
          </a:p>
          <a:p>
            <a:r>
              <a:rPr lang="ru-RU" smtClean="0"/>
              <a:t>Сайт КРИПКиПРО           Организационная структура              кафедра ПиСПСОиС(К)О) </a:t>
            </a:r>
          </a:p>
          <a:p>
            <a:r>
              <a:rPr lang="ru-RU" smtClean="0"/>
              <a:t>       Виртуальный консультационный центр,</a:t>
            </a:r>
          </a:p>
          <a:p>
            <a:endParaRPr lang="ru-RU" smtClean="0"/>
          </a:p>
          <a:p>
            <a:r>
              <a:rPr lang="ru-RU" smtClean="0"/>
              <a:t>  - в обучении на курсах повышения квалификации,</a:t>
            </a:r>
          </a:p>
          <a:p>
            <a:r>
              <a:rPr lang="ru-RU" smtClean="0"/>
              <a:t>  - в ежемесячных семинарах (сайт КРИПКиПРО),</a:t>
            </a:r>
          </a:p>
          <a:p>
            <a:endParaRPr lang="ru-RU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298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Приглашаем к сотрудничеству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Всероссийской НПК «Научно-методическое сопровождение реализации ФГОС: опыт, проблемы, пути их преодоления»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26.04.2023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Всероссийской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КонференциАль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«Жизнь и здоровье»,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октября 2022 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открытом заседании РМПО педагогов-психологов и социальных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педагогов,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декабря 2022г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открытом заседании РМПО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01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</a:t>
            </a:r>
            <a:r>
              <a:rPr lang="ru-RU" sz="36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</a:t>
            </a:r>
            <a:r>
              <a:rPr lang="ru-RU" sz="3600" spc="-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ru-RU" sz="3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Часто низкая мотивация может быть следствием непрофессиональной работы педагога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отсутствие поддерживающего климата в классе, отрицательная оценка и некачественная обратная связь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sz="2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Причиной низкой мотивации может быть образ мышления школьника, сформировавшийся под влиянием внешней среды, которая окружает его вне школы-дома и в быту,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родители не знают о доступных способах поддержания учебного процесса своих детей, а школа не может обеспечить должного уровня консультаций.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Невовлеченные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не только могут снижать учебную мотивацию за счет предъявления завышенных требований, или напротив демонстративного безразличия к учебным делам школьника.</a:t>
            </a:r>
          </a:p>
          <a:p>
            <a:endParaRPr lang="ru-RU" sz="2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91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Низкая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учебная мотивация приводит к снижению отдачи от обучения, что приводит к тому, что у школьников не формируется уверенность в собственных учебных силах, что в конечном итоге затрудняет выбор направления будущей карьеры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44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противостояния этим факторам: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2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Психологические аспекты 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мотивации обучающихся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образовательного процесса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его в соответствие с возможностями и особенностями обучающихся, с их интересами, с ориентацией на зону ближайшего развития, на инициацию и укрепление субъектной позиции по отношению к учебной деятельности</a:t>
            </a:r>
            <a:r>
              <a:rPr lang="ru-RU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мероприятия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предполагают:</a:t>
            </a:r>
          </a:p>
          <a:p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школьной ситуации обучающихся и образовательного процесса по запросу учителей; 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консультативной помощи учителям, стремящимся перестроить свою работу с учениками (по запросу); 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помощи обучающимся в преодолении учебных трудностей, направленную в том числе на повышение учебной мотивации; 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семейного аспекта снижения учебной мотивации и вовлечение родителей в образовательный процесс. 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комплекса мероприятий – повышение учебной мотивации обучающихся, нормализация школьной ситуации обучающихся, повышение образовательных результатов.</a:t>
            </a:r>
          </a:p>
          <a:p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26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psychlib.ru/resource/pdf/documents/ZKu-2011.pdf#page=1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рекомендациях для психологов и педагогов по индивидуализации обучения обучающихся с низкой учебной мотивацией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 учителю работать с неуспевающим учеником: теория и практика рефлексивно-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позиций рефлексивно-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 рассматривается проблема индивидуальной помощи неуспевающему ученику, которую могут оказывать учитель, психолог, родитель и другие взрослые, работающие с ребенком. В тексте изложены теоретические основания рефлексивно-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подхода, приводятся примеры оказания помощи детям разных возрастов в различных ситуациях затруднения.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641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и дифференциация обучения, педагогическая и психологическая поддержка требуют трансформации традиционной системы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внутриклассного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оценивания, которая остается источником школьной тревожности и не направлена на поддержку учебной мотивации и познавательной активности.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68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Внедрение альтернативных форм оценивания, развивающей обратной связи</a:t>
            </a:r>
            <a:b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 отстающими и немотивированными учащимися принципиально важно, чтобы учитель в классе создавал поддерживающий климат, показывал, что помощь всегда доступна, и предлагал дифференцированные формы обратной связи. Таким детям нужно предоставлять оперативную помощь, четко структурировать работу с материалом и тщательно планировать продвижение.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учителю необходимы специальные инструменты, которые, к сожалению, не входят в содержание традиционных программ методической подготовки будущих и действующих педагогов.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463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1474</Words>
  <Application>Microsoft Office PowerPoint</Application>
  <PresentationFormat>Экран (4:3)</PresentationFormat>
  <Paragraphs>93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ПСИХОЛОГО-ПЕДАГОГИЧЕСКИЕ АСПЕКТЫ МОТИВАЦИИ ШКОЛЬНИКОВ</vt:lpstr>
      <vt:lpstr>Низкая учебная мотивация школьников</vt:lpstr>
      <vt:lpstr>Низкая учебная мотивация школьников </vt:lpstr>
      <vt:lpstr>Презентация PowerPoint</vt:lpstr>
      <vt:lpstr>Презентация PowerPoint</vt:lpstr>
      <vt:lpstr>1. Психологические аспекты  повышения мотивации обучающихся </vt:lpstr>
      <vt:lpstr> http://psychlib.ru/resource/pdf/documents/ZKu-2011.pdf#page=1 </vt:lpstr>
      <vt:lpstr>Презентация PowerPoint</vt:lpstr>
      <vt:lpstr> 2. Внедрение альтернативных форм оценивания, развивающей обратной связи </vt:lpstr>
      <vt:lpstr> https://publications.hse.ru/books/228134203 </vt:lpstr>
      <vt:lpstr> Формирующее оценивание</vt:lpstr>
      <vt:lpstr> Формирующее оценивание</vt:lpstr>
      <vt:lpstr> https://publications.hse.ru/books/228134203 </vt:lpstr>
      <vt:lpstr>   3. Внедрение в практику преподавания проектной, исследовательской, творческой деятельности </vt:lpstr>
      <vt:lpstr> https://publications.hse.ru/books/345295719 </vt:lpstr>
      <vt:lpstr> 4. Организация профориентационной работы как мера повышения мотивации обучающихся </vt:lpstr>
      <vt:lpstr>4. Организация профориентационной работы как мера повышения мотивации обучающихся</vt:lpstr>
      <vt:lpstr>4. Организация профориентационной работы как мера повышения мотивации обучающихся</vt:lpstr>
      <vt:lpstr> http://bilet-help.worldskills.ru/ </vt:lpstr>
      <vt:lpstr>  Уважаемые коллеги!  </vt:lpstr>
      <vt:lpstr>Приглашаем к сотрудничеству</vt:lpstr>
      <vt:lpstr>Приглашаем к сотрудничеству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 М.Г.</dc:creator>
  <cp:lastModifiedBy>Admin</cp:lastModifiedBy>
  <cp:revision>14</cp:revision>
  <dcterms:created xsi:type="dcterms:W3CDTF">2022-10-12T12:30:21Z</dcterms:created>
  <dcterms:modified xsi:type="dcterms:W3CDTF">2022-10-13T02:33:09Z</dcterms:modified>
</cp:coreProperties>
</file>