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9" r:id="rId5"/>
    <p:sldId id="261" r:id="rId6"/>
    <p:sldId id="263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</a:t>
            </a:r>
            <a:r>
              <a:rPr lang="ru-RU" sz="3600" b="1" baseline="0" dirty="0" smtClean="0"/>
              <a:t>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</a:t>
            </a:r>
            <a:r>
              <a:rPr lang="ru-RU" sz="3600" b="1" baseline="0" dirty="0" smtClean="0"/>
              <a:t>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</a:t>
            </a:r>
            <a:r>
              <a:rPr lang="ru-RU" sz="3600" b="1" baseline="0" dirty="0" smtClean="0"/>
              <a:t>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</a:t>
            </a:r>
            <a:r>
              <a:rPr lang="ru-RU" sz="3600" b="1" baseline="0" dirty="0" smtClean="0"/>
              <a:t>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</a:t>
            </a:r>
            <a:r>
              <a:rPr lang="ru-RU" sz="3600" b="1" baseline="0" dirty="0" smtClean="0"/>
              <a:t>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004" y="2610852"/>
            <a:ext cx="442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и масштаб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пробации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356587"/>
            <a:ext cx="9277350" cy="994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</a:t>
            </a:r>
            <a:r>
              <a:rPr lang="ru-RU" dirty="0" smtClean="0"/>
              <a:t>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242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Продукт/ срок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9277350" cy="9997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76603" y="2851448"/>
            <a:ext cx="53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  /                            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587" y="450656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277351" cy="15827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1585912" cy="43815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7137400" y="2851150"/>
            <a:ext cx="2225675" cy="485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82588" y="3491961"/>
            <a:ext cx="10295922" cy="994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10295922" cy="8879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Сине - красный</vt:lpstr>
      <vt:lpstr>Сине - красный (светлый)</vt:lpstr>
      <vt:lpstr>Красно - Синий (Светлый)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k218</cp:lastModifiedBy>
  <cp:revision>24</cp:revision>
  <dcterms:created xsi:type="dcterms:W3CDTF">2020-11-16T02:28:04Z</dcterms:created>
  <dcterms:modified xsi:type="dcterms:W3CDTF">2021-05-28T02:22:55Z</dcterms:modified>
</cp:coreProperties>
</file>