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8"/>
  </p:notesMasterIdLst>
  <p:handoutMasterIdLst>
    <p:handoutMasterId r:id="rId9"/>
  </p:handoutMasterIdLst>
  <p:sldIdLst>
    <p:sldId id="266" r:id="rId2"/>
    <p:sldId id="281" r:id="rId3"/>
    <p:sldId id="268" r:id="rId4"/>
    <p:sldId id="272" r:id="rId5"/>
    <p:sldId id="279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2"/>
    <a:srgbClr val="169E54"/>
    <a:srgbClr val="1DD771"/>
    <a:srgbClr val="2CC88D"/>
    <a:srgbClr val="ED8137"/>
    <a:srgbClr val="60B2EA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5262" autoAdjust="0"/>
  </p:normalViewPr>
  <p:slideViewPr>
    <p:cSldViewPr snapToGrid="0">
      <p:cViewPr varScale="1">
        <p:scale>
          <a:sx n="91" d="100"/>
          <a:sy n="91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2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C853-7BCB-4BDF-B549-3C4AB8AD1444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4F48-3F12-4BC8-A723-D90510DBD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2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CB8B-6CAC-40EF-9742-56094E109114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6741-1AF8-4A21-B3B6-30895A6AA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66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9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5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F886-095D-42C6-9B55-0730A3FE6C89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5225-24B8-4C80-BEA4-4671A39F617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EC4E-952B-44F9-83D9-91750D09B7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mcid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3914" y="1411584"/>
            <a:ext cx="9978886" cy="419408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Вебинар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«Подготовка документов образовательной организацией на признание ее региональной инновационной площадкой</a:t>
            </a:r>
            <a:r>
              <a:rPr lang="ru-RU" sz="3200" b="1" dirty="0" smtClean="0">
                <a:solidFill>
                  <a:schemeClr val="tx2"/>
                </a:solidFill>
              </a:rPr>
              <a:t>»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Татьяна Ивановна </a:t>
            </a:r>
            <a:r>
              <a:rPr lang="ru-RU" sz="2000" b="1" dirty="0" err="1" smtClean="0">
                <a:solidFill>
                  <a:schemeClr val="tx2"/>
                </a:solidFill>
              </a:rPr>
              <a:t>Варова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>
                <a:solidFill>
                  <a:schemeClr val="tx2"/>
                </a:solidFill>
              </a:rPr>
              <a:t>заведующая лабораторией научно-методического сопровождения инновационной и экспериментальной деятельности в образовании КРИПКиПРО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7408"/>
            <a:ext cx="8596668" cy="962991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7334" y="2160589"/>
            <a:ext cx="8824729" cy="176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Нормативно-правовое регулирование признания образовательной организацией региональной инновационной площадкой и осуществления ее деятельности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334" y="4154852"/>
            <a:ext cx="894399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Порядок представления документов на признание образовательной организации региональной инновационной площадкой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80156" cy="6306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6856"/>
            <a:ext cx="10400569" cy="53392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Федеральный </a:t>
            </a:r>
            <a:r>
              <a:rPr lang="ru-RU" dirty="0">
                <a:solidFill>
                  <a:schemeClr val="tx1"/>
                </a:solidFill>
              </a:rPr>
              <a:t>закон от 29.12.2012 № 273-ФЗ (ред. от 24.04.2020)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Закон </a:t>
            </a:r>
            <a:r>
              <a:rPr lang="ru-RU" dirty="0">
                <a:solidFill>
                  <a:schemeClr val="tx1"/>
                </a:solidFill>
              </a:rPr>
              <a:t>Кемеровской области – Кузбасса от 05 июля 2013 года № 86-ОЗ «Об образовании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порядке признания организаций, осуществляющих образовательную деятельность, и иных действующих в сфере образования организаций, а также их объединений, находящихся на территории Кемеровской области, региональными инновационными площадками (утверждено Постановлением Коллегии Администрации Кемеровской области от «16» января 2014 г. № 9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порядке </a:t>
            </a:r>
            <a:r>
              <a:rPr lang="ru-RU" dirty="0" smtClean="0">
                <a:solidFill>
                  <a:schemeClr val="tx1"/>
                </a:solidFill>
              </a:rPr>
              <a:t>представления документов на признание образовательной организации региональной инновационной площадкой и осуществления ее деятельности </a:t>
            </a:r>
            <a:r>
              <a:rPr lang="ru-RU" dirty="0">
                <a:solidFill>
                  <a:schemeClr val="tx1"/>
                </a:solidFill>
              </a:rPr>
              <a:t>КРИПКиПРО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координационном совете по инновационной и экспериментальной деятельности КРИПКиПРО от 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о научном консультанте направления инновационной деятельности КРИПКиПРО 03.02.2014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Направления </a:t>
            </a:r>
            <a:r>
              <a:rPr lang="ru-RU" sz="2400" dirty="0">
                <a:solidFill>
                  <a:srgbClr val="002060"/>
                </a:solidFill>
              </a:rPr>
              <a:t>инновационной деятельности </a:t>
            </a:r>
            <a:r>
              <a:rPr lang="ru-RU" sz="2400" dirty="0" smtClean="0">
                <a:solidFill>
                  <a:srgbClr val="002060"/>
                </a:solidFill>
              </a:rPr>
              <a:t>региональных </a:t>
            </a:r>
            <a:r>
              <a:rPr lang="ru-RU" sz="2400" dirty="0">
                <a:solidFill>
                  <a:srgbClr val="002060"/>
                </a:solidFill>
              </a:rPr>
              <a:t>инновационных площадок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260" y="1090335"/>
            <a:ext cx="3666741" cy="1355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социально-педагогических условий для формирования духовно-нравственных ценностей личности ребенка 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9261" y="940655"/>
            <a:ext cx="3734134" cy="13066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инженерного мышления и технических способностей </a:t>
            </a:r>
            <a:r>
              <a:rPr lang="ru-RU" sz="2000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6520" y="940655"/>
            <a:ext cx="4399722" cy="12722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эффективных механизмов адаптации и социализации детей, нуждающихся в поддержке государства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22" y="2538758"/>
            <a:ext cx="4143817" cy="9939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единого воспитательного пространства для разностороннего развития личности ребенка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91951" y="2355214"/>
            <a:ext cx="4558748" cy="152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Разработка и создание организационно-педагогических условий для раннего развития и воспитания детей в процессе реализации ФГОС дошкольного образования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77512" y="2321449"/>
            <a:ext cx="2928730" cy="1523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Научно-методическое сопровождение </a:t>
            </a:r>
            <a:r>
              <a:rPr lang="ru-RU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dirty="0">
                <a:solidFill>
                  <a:schemeClr val="tx1"/>
                </a:solidFill>
              </a:rPr>
              <a:t> деятельности в условиях реализации ФГОС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322" y="3658692"/>
            <a:ext cx="4280452" cy="11322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внеурочной деятельности в условиях перехода образовательных организаций на ФГОС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58444" y="3986487"/>
            <a:ext cx="5168577" cy="8481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Профильное и профессиональное самоопределение школьников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66399" y="3909948"/>
            <a:ext cx="2385848" cy="115159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Новые механизмы управления в системе образования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322" y="4876525"/>
            <a:ext cx="4280452" cy="1100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Повышение качества образования в условиях модернизации российского образования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5545" y="4932499"/>
            <a:ext cx="4651967" cy="8613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Организационно-педагогические условия реализации этнокультурного компонента образования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70283" y="5126041"/>
            <a:ext cx="2981964" cy="17319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/>
              <a:t>Отработка моделей электронного обучения и обучения с использованием дистанционных образовательных технологий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8237" y="5887914"/>
            <a:ext cx="3782462" cy="92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Разработка и внедрение системы гражданского воспитания школьников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260" y="6102626"/>
            <a:ext cx="4912443" cy="7553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системы непрерывного психолого-педагогического сопровождения талантливых детей 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4253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606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Новые продукты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883227"/>
            <a:ext cx="6883097" cy="58189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900" dirty="0" smtClean="0"/>
              <a:t>Реализация </a:t>
            </a:r>
            <a:r>
              <a:rPr lang="ru-RU" sz="1900" dirty="0"/>
              <a:t>программ внеурочной деятельности в организациях дополнительного образования / составители: С. А. Матвеева, Г. С. </a:t>
            </a:r>
            <a:r>
              <a:rPr lang="ru-RU" sz="1900" dirty="0" err="1"/>
              <a:t>Абибула</a:t>
            </a:r>
            <a:r>
              <a:rPr lang="ru-RU" sz="1900" dirty="0"/>
              <a:t>; под общей редакцией О. В. Петунина. – Кемерово : Издательство КРИПКиПРО, 2020. – 73 с. – ISBN 978-5-7148-0713-8. – Текст : непосредственный</a:t>
            </a:r>
          </a:p>
          <a:p>
            <a:pPr algn="just"/>
            <a:r>
              <a:rPr lang="ru-RU" sz="1900" dirty="0" smtClean="0"/>
              <a:t>Методологические </a:t>
            </a:r>
            <a:r>
              <a:rPr lang="ru-RU" sz="1900" dirty="0"/>
              <a:t>и организационно-педагогические подходы к развитию личности на основе формирования социально-педагогической безопасности индивида и актуализации адаптационного потенциала обучающихся : монография. – Кн. I. Проблемы актуального и ближайшего развития обучающихся в современном образовательном пространстве / </a:t>
            </a:r>
            <a:r>
              <a:rPr lang="ru-RU" sz="1900" dirty="0" err="1"/>
              <a:t>редкол</a:t>
            </a:r>
            <a:r>
              <a:rPr lang="ru-RU" sz="1900" dirty="0"/>
              <a:t>. : Н. П. </a:t>
            </a:r>
            <a:r>
              <a:rPr lang="ru-RU" sz="1900" dirty="0" err="1"/>
              <a:t>Абаскалова</a:t>
            </a:r>
            <a:r>
              <a:rPr lang="ru-RU" sz="1900" dirty="0"/>
              <a:t>, Э. М.  </a:t>
            </a:r>
            <a:r>
              <a:rPr lang="ru-RU" sz="1900" dirty="0" err="1"/>
              <a:t>Казин</a:t>
            </a:r>
            <a:r>
              <a:rPr lang="ru-RU" sz="1900" dirty="0"/>
              <a:t>, Н. Э. Касаткина и др. ; под науч. ред. Э. М. </a:t>
            </a:r>
            <a:r>
              <a:rPr lang="ru-RU" sz="1900" dirty="0" err="1"/>
              <a:t>Казина</a:t>
            </a:r>
            <a:r>
              <a:rPr lang="ru-RU" sz="1900" dirty="0"/>
              <a:t>. – Кемерово : Издательство КРИПКиПРО, 2020. – 178 с. – ISBN 978-5-7148-0709-1; ISBN 978-5-7148-0710-7 (кн. I). – Текст : непосредственный. </a:t>
            </a:r>
          </a:p>
          <a:p>
            <a:pPr algn="just"/>
            <a:r>
              <a:rPr lang="ru-RU" sz="1900" dirty="0" smtClean="0"/>
              <a:t>Методологические </a:t>
            </a:r>
            <a:r>
              <a:rPr lang="ru-RU" sz="1900" dirty="0"/>
              <a:t>и организационно-педагогические подходы к развитию личности на основе формирования социально-педагогической безопасности индивида и актуализации адаптационного потенциала обучающихся : монография. – Кн. II. Психолого-педагогические и медико-социальные аспекты развития обучающихся в онтогенезе / </a:t>
            </a:r>
            <a:r>
              <a:rPr lang="ru-RU" sz="1900" dirty="0" err="1"/>
              <a:t>редкол</a:t>
            </a:r>
            <a:r>
              <a:rPr lang="ru-RU" sz="1900" dirty="0"/>
              <a:t>. : Н. П. </a:t>
            </a:r>
            <a:r>
              <a:rPr lang="ru-RU" sz="1900" dirty="0" err="1"/>
              <a:t>Абаскалова</a:t>
            </a:r>
            <a:r>
              <a:rPr lang="ru-RU" sz="1900" dirty="0"/>
              <a:t>, Р. И. </a:t>
            </a:r>
            <a:r>
              <a:rPr lang="ru-RU" sz="1900" dirty="0" err="1"/>
              <a:t>Айзман</a:t>
            </a:r>
            <a:r>
              <a:rPr lang="ru-RU" sz="1900" dirty="0"/>
              <a:t>, Э. М.  </a:t>
            </a:r>
            <a:r>
              <a:rPr lang="ru-RU" sz="1900" dirty="0" err="1"/>
              <a:t>Казин</a:t>
            </a:r>
            <a:r>
              <a:rPr lang="ru-RU" sz="1900" dirty="0"/>
              <a:t>  и др. ; под науч. ред. Э. М. </a:t>
            </a:r>
            <a:r>
              <a:rPr lang="ru-RU" sz="1900" dirty="0" err="1"/>
              <a:t>Казина</a:t>
            </a:r>
            <a:r>
              <a:rPr lang="ru-RU" sz="1900" dirty="0"/>
              <a:t>. – Кемерово : Издательство КРИПКиПРО, 2021. – 433 с. – ISBN 978-5-7148-0709-1; ISBN 978-5-7148-0711-4 (кн. II). – Текст : непосредственный.</a:t>
            </a:r>
          </a:p>
          <a:p>
            <a:pPr algn="just"/>
            <a:r>
              <a:rPr lang="ru-RU" sz="1900" dirty="0" smtClean="0"/>
              <a:t>Организация </a:t>
            </a:r>
            <a:r>
              <a:rPr lang="ru-RU" sz="1900" dirty="0"/>
              <a:t>профессиональных проб и учебных практик на базе цифровой экспериментальной лаборатории : методические рекомендации / составители: Л. В. Никитина, Е. В. </a:t>
            </a:r>
            <a:r>
              <a:rPr lang="ru-RU" sz="1900" dirty="0" err="1"/>
              <a:t>Генер</a:t>
            </a:r>
            <a:r>
              <a:rPr lang="ru-RU" sz="1900" dirty="0"/>
              <a:t>, Л. В. </a:t>
            </a:r>
            <a:r>
              <a:rPr lang="ru-RU" sz="1900" dirty="0" err="1"/>
              <a:t>Костенюк</a:t>
            </a:r>
            <a:r>
              <a:rPr lang="ru-RU" sz="1900" dirty="0"/>
              <a:t>; под общей  редакцией Н. Э. Касаткиной. – Кемерово : Издательство КРИПКиПРО, 2021. – 70 с. –  ISBN 978-5-7148-0737-4. – Текст : непосредственный.</a:t>
            </a:r>
          </a:p>
          <a:p>
            <a:pPr algn="just"/>
            <a:r>
              <a:rPr lang="ru-RU" sz="1900" dirty="0" smtClean="0"/>
              <a:t>Организация </a:t>
            </a:r>
            <a:r>
              <a:rPr lang="ru-RU" sz="1900" dirty="0"/>
              <a:t>наставнической деятельности в процессе </a:t>
            </a:r>
            <a:r>
              <a:rPr lang="ru-RU" sz="1900" dirty="0" err="1"/>
              <a:t>постинтернатного</a:t>
            </a:r>
            <a:r>
              <a:rPr lang="ru-RU" sz="1900" dirty="0"/>
              <a:t> сопровождения выпускников детского дома : методические рекомендации / сост.: Н. А. Серова; под редакцией Л. М. </a:t>
            </a:r>
            <a:r>
              <a:rPr lang="ru-RU" sz="1900" dirty="0" err="1"/>
              <a:t>Булдыгиной</a:t>
            </a:r>
            <a:r>
              <a:rPr lang="ru-RU" sz="1900" dirty="0"/>
              <a:t>. – Кемерово : Изд-во КРИПКиПРО, 2020.  – 66 с. – Текст: электронный.</a:t>
            </a:r>
          </a:p>
          <a:p>
            <a:pPr algn="just"/>
            <a:r>
              <a:rPr lang="ru-RU" sz="1900" dirty="0" smtClean="0"/>
              <a:t>Формирование </a:t>
            </a:r>
            <a:r>
              <a:rPr lang="ru-RU" sz="1900" dirty="0"/>
              <a:t>этнической идентичности учащихся в учреждениях дополнительного образования : методические материалы / составитель И. В. Афанасьева. – Кемерово : Издательство КРИПКиПРО, 2021. – 70 с. –  ISBN 978-5-7148-0735-0. – Текст : непосредственный.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79" y="4489386"/>
            <a:ext cx="1437826" cy="1917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59" y="3287784"/>
            <a:ext cx="1319939" cy="1759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40" y="4054044"/>
            <a:ext cx="1391039" cy="1987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939" y="689951"/>
            <a:ext cx="1342281" cy="1917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986" y="1085546"/>
            <a:ext cx="1420031" cy="2028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267" y="1310399"/>
            <a:ext cx="1241716" cy="18038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5540" y="2607611"/>
            <a:ext cx="1310299" cy="18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предоставления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8747"/>
          </a:xfrm>
        </p:spPr>
        <p:txBody>
          <a:bodyPr/>
          <a:lstStyle/>
          <a:p>
            <a:r>
              <a:rPr lang="ru-RU" dirty="0" smtClean="0"/>
              <a:t>1-й поток: с 11 мая по 20 мая 2021 года</a:t>
            </a:r>
          </a:p>
          <a:p>
            <a:r>
              <a:rPr lang="ru-RU" dirty="0" smtClean="0"/>
              <a:t>2-й поток: со 2 августа по 10 августа 2021 года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Документы отправляем на эл. </a:t>
            </a:r>
            <a:r>
              <a:rPr lang="ru-RU" dirty="0"/>
              <a:t>почту </a:t>
            </a:r>
            <a:r>
              <a:rPr lang="ru-RU" dirty="0" smtClean="0"/>
              <a:t>лаборатории </a:t>
            </a:r>
            <a:r>
              <a:rPr lang="ru-RU" dirty="0"/>
              <a:t>научно-методического сопровождения инновационной и экспериментальной деятельности в образовании </a:t>
            </a:r>
            <a:r>
              <a:rPr lang="ru-RU" dirty="0" smtClean="0"/>
              <a:t>КРИПКиПРО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2"/>
              </a:rPr>
              <a:t>nmcid@yandex.ru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Вопросы по телефону</a:t>
            </a:r>
            <a:r>
              <a:rPr lang="ru-RU" dirty="0">
                <a:solidFill>
                  <a:srgbClr val="0070C0"/>
                </a:solidFill>
              </a:rPr>
              <a:t>: 8905-902-0295, 8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3842) 31-15-86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C4E-952B-44F9-83D9-91750D09B7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1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745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Вебинар «Подготовка документов образовательной организацией на признание ее региональной инновационной площадкой»  Татьяна Ивановна Варова, заведующая лабораторией научно-методического сопровождения инновационной и экспериментальной деятельности в образовании КРИПКиПРО </vt:lpstr>
      <vt:lpstr>Вопросы</vt:lpstr>
      <vt:lpstr>Нормативно-правовые документы</vt:lpstr>
      <vt:lpstr> Направления инновационной деятельности региональных инновационных площадок</vt:lpstr>
      <vt:lpstr>Новые продукты инновационной деятельности</vt:lpstr>
      <vt:lpstr>Сроки предоставления документов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</dc:creator>
  <cp:lastModifiedBy>k218</cp:lastModifiedBy>
  <cp:revision>373</cp:revision>
  <dcterms:created xsi:type="dcterms:W3CDTF">2021-01-16T01:21:46Z</dcterms:created>
  <dcterms:modified xsi:type="dcterms:W3CDTF">2021-04-28T03:40:29Z</dcterms:modified>
</cp:coreProperties>
</file>