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5" r:id="rId8"/>
    <p:sldId id="266" r:id="rId9"/>
    <p:sldId id="260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F4491-DC30-4720-A84A-C36712DEE191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4F4DE9B-2B29-45C4-87CA-1668821E88D9}">
      <dgm:prSet phldrT="[Текст]" custT="1"/>
      <dgm:spPr/>
      <dgm:t>
        <a:bodyPr/>
        <a:lstStyle/>
        <a:p>
          <a:endParaRPr lang="ru-RU" sz="1600" dirty="0" smtClean="0">
            <a:solidFill>
              <a:schemeClr val="tx1"/>
            </a:solidFill>
          </a:endParaRPr>
        </a:p>
        <a:p>
          <a:r>
            <a:rPr lang="ru-RU" sz="1400" dirty="0" smtClean="0">
              <a:solidFill>
                <a:schemeClr val="tx1"/>
              </a:solidFill>
            </a:rPr>
            <a:t>Технологии сохранения и стимулирования здоровья </a:t>
          </a:r>
          <a:endParaRPr lang="ru-RU" sz="1400" dirty="0">
            <a:solidFill>
              <a:schemeClr val="tx1"/>
            </a:solidFill>
          </a:endParaRPr>
        </a:p>
      </dgm:t>
    </dgm:pt>
    <dgm:pt modelId="{22294A9A-A6DC-42CC-AA25-E6C90B642BFD}" type="parTrans" cxnId="{457CB9E9-21D9-4730-9A94-A75692617DF4}">
      <dgm:prSet/>
      <dgm:spPr/>
      <dgm:t>
        <a:bodyPr/>
        <a:lstStyle/>
        <a:p>
          <a:endParaRPr lang="ru-RU"/>
        </a:p>
      </dgm:t>
    </dgm:pt>
    <dgm:pt modelId="{4CD56661-2DF4-43A7-9C6E-413C9CE63A9F}" type="sibTrans" cxnId="{457CB9E9-21D9-4730-9A94-A75692617DF4}">
      <dgm:prSet/>
      <dgm:spPr/>
      <dgm:t>
        <a:bodyPr/>
        <a:lstStyle/>
        <a:p>
          <a:endParaRPr lang="ru-RU"/>
        </a:p>
      </dgm:t>
    </dgm:pt>
    <dgm:pt modelId="{7D27CDD1-817C-46F8-B2BA-F636C1483911}">
      <dgm:prSet phldrT="[Текст]"/>
      <dgm:spPr/>
      <dgm:t>
        <a:bodyPr/>
        <a:lstStyle/>
        <a:p>
          <a:r>
            <a:rPr lang="ru-RU" dirty="0" smtClean="0"/>
            <a:t>пальчиковая гимнастика,</a:t>
          </a:r>
          <a:endParaRPr lang="ru-RU" dirty="0"/>
        </a:p>
      </dgm:t>
    </dgm:pt>
    <dgm:pt modelId="{3EC5F320-0E22-4D46-A1C6-5EC56F6E6D2C}" type="parTrans" cxnId="{10E27242-FC55-4A1A-8343-18412CB3FED1}">
      <dgm:prSet/>
      <dgm:spPr/>
      <dgm:t>
        <a:bodyPr/>
        <a:lstStyle/>
        <a:p>
          <a:endParaRPr lang="ru-RU"/>
        </a:p>
      </dgm:t>
    </dgm:pt>
    <dgm:pt modelId="{BF243238-D638-4DF0-BD16-3051F9CF631E}" type="sibTrans" cxnId="{10E27242-FC55-4A1A-8343-18412CB3FED1}">
      <dgm:prSet/>
      <dgm:spPr/>
      <dgm:t>
        <a:bodyPr/>
        <a:lstStyle/>
        <a:p>
          <a:endParaRPr lang="ru-RU"/>
        </a:p>
      </dgm:t>
    </dgm:pt>
    <dgm:pt modelId="{9BAD0D75-11B9-4006-8392-84C59ECADED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Технологии обучения ЗОЖ</a:t>
          </a:r>
          <a:endParaRPr lang="ru-RU" dirty="0">
            <a:solidFill>
              <a:schemeClr val="tx1"/>
            </a:solidFill>
          </a:endParaRPr>
        </a:p>
      </dgm:t>
    </dgm:pt>
    <dgm:pt modelId="{8FEE2724-4C9C-4F86-B92F-CAFA81B44A9B}" type="parTrans" cxnId="{67817054-5A21-433C-9BD9-649FDC530BB2}">
      <dgm:prSet/>
      <dgm:spPr/>
      <dgm:t>
        <a:bodyPr/>
        <a:lstStyle/>
        <a:p>
          <a:endParaRPr lang="ru-RU"/>
        </a:p>
      </dgm:t>
    </dgm:pt>
    <dgm:pt modelId="{F74DF6F8-3F52-41FC-BC77-647D59D812F8}" type="sibTrans" cxnId="{67817054-5A21-433C-9BD9-649FDC530BB2}">
      <dgm:prSet/>
      <dgm:spPr/>
      <dgm:t>
        <a:bodyPr/>
        <a:lstStyle/>
        <a:p>
          <a:endParaRPr lang="ru-RU"/>
        </a:p>
      </dgm:t>
    </dgm:pt>
    <dgm:pt modelId="{3B0299F4-FB67-4EC9-B95D-435C04CE663F}">
      <dgm:prSet phldrT="[Текст]"/>
      <dgm:spPr/>
      <dgm:t>
        <a:bodyPr/>
        <a:lstStyle/>
        <a:p>
          <a:r>
            <a:rPr lang="ru-RU" dirty="0" smtClean="0"/>
            <a:t>коммуникативные игры, </a:t>
          </a:r>
          <a:endParaRPr lang="ru-RU" dirty="0"/>
        </a:p>
      </dgm:t>
    </dgm:pt>
    <dgm:pt modelId="{B64BD6EF-8D85-4CB9-8302-63D16783679B}" type="parTrans" cxnId="{CD7B8AE2-8822-4AB9-AF72-6E17049482D2}">
      <dgm:prSet/>
      <dgm:spPr/>
      <dgm:t>
        <a:bodyPr/>
        <a:lstStyle/>
        <a:p>
          <a:endParaRPr lang="ru-RU"/>
        </a:p>
      </dgm:t>
    </dgm:pt>
    <dgm:pt modelId="{42CA3F7D-784E-428A-8C53-204BDB41E2F9}" type="sibTrans" cxnId="{CD7B8AE2-8822-4AB9-AF72-6E17049482D2}">
      <dgm:prSet/>
      <dgm:spPr/>
      <dgm:t>
        <a:bodyPr/>
        <a:lstStyle/>
        <a:p>
          <a:endParaRPr lang="ru-RU"/>
        </a:p>
      </dgm:t>
    </dgm:pt>
    <dgm:pt modelId="{03AFD618-E1E0-4810-BCF5-7C0DF97766D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Коррекционные технологии </a:t>
          </a:r>
          <a:endParaRPr lang="ru-RU" dirty="0">
            <a:solidFill>
              <a:schemeClr val="tx1"/>
            </a:solidFill>
          </a:endParaRPr>
        </a:p>
      </dgm:t>
    </dgm:pt>
    <dgm:pt modelId="{EB2AD49A-991A-452D-91FF-6FCEE30F7E06}" type="parTrans" cxnId="{DC16C1B7-05DB-47B5-9E82-3DA98C73BD79}">
      <dgm:prSet/>
      <dgm:spPr/>
      <dgm:t>
        <a:bodyPr/>
        <a:lstStyle/>
        <a:p>
          <a:endParaRPr lang="ru-RU"/>
        </a:p>
      </dgm:t>
    </dgm:pt>
    <dgm:pt modelId="{FA591DF6-1627-4098-B836-E2333E299237}" type="sibTrans" cxnId="{DC16C1B7-05DB-47B5-9E82-3DA98C73BD79}">
      <dgm:prSet/>
      <dgm:spPr/>
      <dgm:t>
        <a:bodyPr/>
        <a:lstStyle/>
        <a:p>
          <a:endParaRPr lang="ru-RU"/>
        </a:p>
      </dgm:t>
    </dgm:pt>
    <dgm:pt modelId="{837B0141-B45D-4FF7-AE6E-FF5793CCE3D7}">
      <dgm:prSet phldrT="[Текст]"/>
      <dgm:spPr/>
      <dgm:t>
        <a:bodyPr/>
        <a:lstStyle/>
        <a:p>
          <a:r>
            <a:rPr lang="ru-RU" dirty="0" smtClean="0"/>
            <a:t>изотерапия, </a:t>
          </a:r>
          <a:endParaRPr lang="ru-RU" dirty="0"/>
        </a:p>
      </dgm:t>
    </dgm:pt>
    <dgm:pt modelId="{6AEC33FE-F4A7-4B5F-8E39-5D538A40B597}" type="parTrans" cxnId="{EA2EE91B-E0F3-41FF-B8A9-99A6624C86AC}">
      <dgm:prSet/>
      <dgm:spPr/>
      <dgm:t>
        <a:bodyPr/>
        <a:lstStyle/>
        <a:p>
          <a:endParaRPr lang="ru-RU"/>
        </a:p>
      </dgm:t>
    </dgm:pt>
    <dgm:pt modelId="{628D47C0-ED0D-40CF-BC17-8ACB33A417D2}" type="sibTrans" cxnId="{EA2EE91B-E0F3-41FF-B8A9-99A6624C86AC}">
      <dgm:prSet/>
      <dgm:spPr/>
      <dgm:t>
        <a:bodyPr/>
        <a:lstStyle/>
        <a:p>
          <a:endParaRPr lang="ru-RU"/>
        </a:p>
      </dgm:t>
    </dgm:pt>
    <dgm:pt modelId="{66454EC8-FB17-443D-A30F-6EBE8C5E9228}">
      <dgm:prSet phldrT="[Текст]"/>
      <dgm:spPr/>
      <dgm:t>
        <a:bodyPr/>
        <a:lstStyle/>
        <a:p>
          <a:r>
            <a:rPr lang="ru-RU" dirty="0" smtClean="0"/>
            <a:t>дыхательная гимнастика,</a:t>
          </a:r>
          <a:endParaRPr lang="ru-RU" dirty="0"/>
        </a:p>
      </dgm:t>
    </dgm:pt>
    <dgm:pt modelId="{E616E393-B003-4EE7-8663-378E672680DF}" type="parTrans" cxnId="{B8FA362E-7BCC-47FA-8561-E85B5720FA55}">
      <dgm:prSet/>
      <dgm:spPr/>
      <dgm:t>
        <a:bodyPr/>
        <a:lstStyle/>
        <a:p>
          <a:endParaRPr lang="ru-RU"/>
        </a:p>
      </dgm:t>
    </dgm:pt>
    <dgm:pt modelId="{B782D60A-75E7-4C16-8D9A-4295C19A74DA}" type="sibTrans" cxnId="{B8FA362E-7BCC-47FA-8561-E85B5720FA55}">
      <dgm:prSet/>
      <dgm:spPr/>
      <dgm:t>
        <a:bodyPr/>
        <a:lstStyle/>
        <a:p>
          <a:endParaRPr lang="ru-RU"/>
        </a:p>
      </dgm:t>
    </dgm:pt>
    <dgm:pt modelId="{1378E985-8B1B-4B57-870F-81543C85FDD7}">
      <dgm:prSet phldrT="[Текст]"/>
      <dgm:spPr/>
      <dgm:t>
        <a:bodyPr/>
        <a:lstStyle/>
        <a:p>
          <a:r>
            <a:rPr lang="ru-RU" dirty="0" smtClean="0"/>
            <a:t>гимнастика для глаз,</a:t>
          </a:r>
          <a:endParaRPr lang="ru-RU" dirty="0"/>
        </a:p>
      </dgm:t>
    </dgm:pt>
    <dgm:pt modelId="{E3166FCC-F63B-4296-A544-1C9BE100EE8A}" type="parTrans" cxnId="{E3819723-A626-42B2-9922-47F0C6F210E6}">
      <dgm:prSet/>
      <dgm:spPr/>
      <dgm:t>
        <a:bodyPr/>
        <a:lstStyle/>
        <a:p>
          <a:endParaRPr lang="ru-RU"/>
        </a:p>
      </dgm:t>
    </dgm:pt>
    <dgm:pt modelId="{4F6B4789-83A4-4D67-9CAA-680C7EB94555}" type="sibTrans" cxnId="{E3819723-A626-42B2-9922-47F0C6F210E6}">
      <dgm:prSet/>
      <dgm:spPr/>
      <dgm:t>
        <a:bodyPr/>
        <a:lstStyle/>
        <a:p>
          <a:endParaRPr lang="ru-RU"/>
        </a:p>
      </dgm:t>
    </dgm:pt>
    <dgm:pt modelId="{DD0A68E6-A246-499C-AF1A-C543E51406A7}">
      <dgm:prSet phldrT="[Текст]"/>
      <dgm:spPr/>
      <dgm:t>
        <a:bodyPr/>
        <a:lstStyle/>
        <a:p>
          <a:r>
            <a:rPr lang="ru-RU" dirty="0" smtClean="0"/>
            <a:t>релаксация.</a:t>
          </a:r>
          <a:endParaRPr lang="ru-RU" dirty="0"/>
        </a:p>
      </dgm:t>
    </dgm:pt>
    <dgm:pt modelId="{53C714D1-B141-43BA-AE82-7594BF1F3732}" type="parTrans" cxnId="{368233D7-A956-4433-BFB8-B051528BDF29}">
      <dgm:prSet/>
      <dgm:spPr/>
      <dgm:t>
        <a:bodyPr/>
        <a:lstStyle/>
        <a:p>
          <a:endParaRPr lang="ru-RU"/>
        </a:p>
      </dgm:t>
    </dgm:pt>
    <dgm:pt modelId="{2C17E5A8-B6BF-43C2-8DA1-17A66E37B5AE}" type="sibTrans" cxnId="{368233D7-A956-4433-BFB8-B051528BDF29}">
      <dgm:prSet/>
      <dgm:spPr/>
      <dgm:t>
        <a:bodyPr/>
        <a:lstStyle/>
        <a:p>
          <a:endParaRPr lang="ru-RU"/>
        </a:p>
      </dgm:t>
    </dgm:pt>
    <dgm:pt modelId="{E1C44827-B31F-451B-B651-7FF011F9C7AA}">
      <dgm:prSet phldrT="[Текст]"/>
      <dgm:spPr/>
      <dgm:t>
        <a:bodyPr/>
        <a:lstStyle/>
        <a:p>
          <a:r>
            <a:rPr lang="ru-RU" dirty="0" smtClean="0"/>
            <a:t>самомассаж, </a:t>
          </a:r>
          <a:endParaRPr lang="ru-RU" dirty="0"/>
        </a:p>
      </dgm:t>
    </dgm:pt>
    <dgm:pt modelId="{6C401F39-3FA0-4E51-92FF-8D53997177CC}" type="parTrans" cxnId="{68E1AACB-549B-48C9-B214-1F2998708423}">
      <dgm:prSet/>
      <dgm:spPr/>
      <dgm:t>
        <a:bodyPr/>
        <a:lstStyle/>
        <a:p>
          <a:endParaRPr lang="ru-RU"/>
        </a:p>
      </dgm:t>
    </dgm:pt>
    <dgm:pt modelId="{C292811C-1B09-4D9A-B4E3-17C2519577BB}" type="sibTrans" cxnId="{68E1AACB-549B-48C9-B214-1F2998708423}">
      <dgm:prSet/>
      <dgm:spPr/>
      <dgm:t>
        <a:bodyPr/>
        <a:lstStyle/>
        <a:p>
          <a:endParaRPr lang="ru-RU"/>
        </a:p>
      </dgm:t>
    </dgm:pt>
    <dgm:pt modelId="{05BBE65A-51DC-4D2E-8388-EDF4BA91AFAF}">
      <dgm:prSet phldrT="[Текст]"/>
      <dgm:spPr/>
      <dgm:t>
        <a:bodyPr/>
        <a:lstStyle/>
        <a:p>
          <a:r>
            <a:rPr lang="ru-RU" dirty="0" smtClean="0"/>
            <a:t>сухой бассейн.</a:t>
          </a:r>
          <a:endParaRPr lang="ru-RU" dirty="0"/>
        </a:p>
      </dgm:t>
    </dgm:pt>
    <dgm:pt modelId="{5EA12230-A51B-42F6-A824-64A7A1CAA5A3}" type="parTrans" cxnId="{24471791-559B-4357-BDC9-B93289DC6790}">
      <dgm:prSet/>
      <dgm:spPr/>
      <dgm:t>
        <a:bodyPr/>
        <a:lstStyle/>
        <a:p>
          <a:endParaRPr lang="ru-RU"/>
        </a:p>
      </dgm:t>
    </dgm:pt>
    <dgm:pt modelId="{FFF3DCF9-508E-48EF-98EC-52FB630FFFB7}" type="sibTrans" cxnId="{24471791-559B-4357-BDC9-B93289DC6790}">
      <dgm:prSet/>
      <dgm:spPr/>
      <dgm:t>
        <a:bodyPr/>
        <a:lstStyle/>
        <a:p>
          <a:endParaRPr lang="ru-RU"/>
        </a:p>
      </dgm:t>
    </dgm:pt>
    <dgm:pt modelId="{58558D22-63D6-4131-81B2-7FEE5E14A245}">
      <dgm:prSet phldrT="[Текст]"/>
      <dgm:spPr/>
      <dgm:t>
        <a:bodyPr/>
        <a:lstStyle/>
        <a:p>
          <a:r>
            <a:rPr lang="ru-RU" dirty="0" smtClean="0"/>
            <a:t>игротерапия.</a:t>
          </a:r>
          <a:endParaRPr lang="ru-RU" dirty="0"/>
        </a:p>
      </dgm:t>
    </dgm:pt>
    <dgm:pt modelId="{4FE5B72C-628F-472E-8C11-682C3238D3F7}" type="parTrans" cxnId="{453816C6-2C35-4F8F-9BC2-068A2BD3E6C7}">
      <dgm:prSet/>
      <dgm:spPr/>
    </dgm:pt>
    <dgm:pt modelId="{D4FA5307-8E95-4388-846A-B1D68A27C14F}" type="sibTrans" cxnId="{453816C6-2C35-4F8F-9BC2-068A2BD3E6C7}">
      <dgm:prSet/>
      <dgm:spPr/>
    </dgm:pt>
    <dgm:pt modelId="{95964930-1DD2-48AB-8FB7-33DA2DA2073D}" type="pres">
      <dgm:prSet presAssocID="{2B3F4491-DC30-4720-A84A-C36712DEE1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BF2635-D819-4DD4-91B5-1FA310AED2B8}" type="pres">
      <dgm:prSet presAssocID="{B4F4DE9B-2B29-45C4-87CA-1668821E88D9}" presName="composite" presStyleCnt="0"/>
      <dgm:spPr/>
    </dgm:pt>
    <dgm:pt modelId="{C2547437-44BD-4274-993E-0CCFCA889FC2}" type="pres">
      <dgm:prSet presAssocID="{B4F4DE9B-2B29-45C4-87CA-1668821E88D9}" presName="parentText" presStyleLbl="alignNode1" presStyleIdx="0" presStyleCnt="3" custScaleX="116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99FE8-102D-4D0F-9BED-C66C13B8BCD2}" type="pres">
      <dgm:prSet presAssocID="{B4F4DE9B-2B29-45C4-87CA-1668821E88D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20260-280A-488E-A939-EDDA469C8542}" type="pres">
      <dgm:prSet presAssocID="{4CD56661-2DF4-43A7-9C6E-413C9CE63A9F}" presName="sp" presStyleCnt="0"/>
      <dgm:spPr/>
    </dgm:pt>
    <dgm:pt modelId="{8B053BAB-3DEB-4512-B1DC-C047DD4E3846}" type="pres">
      <dgm:prSet presAssocID="{9BAD0D75-11B9-4006-8392-84C59ECADED9}" presName="composite" presStyleCnt="0"/>
      <dgm:spPr/>
    </dgm:pt>
    <dgm:pt modelId="{F3AA46BA-6FB9-417C-96FE-F708DA1524AB}" type="pres">
      <dgm:prSet presAssocID="{9BAD0D75-11B9-4006-8392-84C59ECADED9}" presName="parentText" presStyleLbl="alignNode1" presStyleIdx="1" presStyleCnt="3" custScaleX="1151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65E27-A1AF-4F27-9E77-71846A740160}" type="pres">
      <dgm:prSet presAssocID="{9BAD0D75-11B9-4006-8392-84C59ECADED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BC42C-9159-402E-A8D6-271C8D2978C3}" type="pres">
      <dgm:prSet presAssocID="{F74DF6F8-3F52-41FC-BC77-647D59D812F8}" presName="sp" presStyleCnt="0"/>
      <dgm:spPr/>
    </dgm:pt>
    <dgm:pt modelId="{4A50C063-79E9-4028-B4ED-7B867E66E0D0}" type="pres">
      <dgm:prSet presAssocID="{03AFD618-E1E0-4810-BCF5-7C0DF97766DD}" presName="composite" presStyleCnt="0"/>
      <dgm:spPr/>
    </dgm:pt>
    <dgm:pt modelId="{44984198-68FA-40D1-A2B8-AF9E7FB7D38A}" type="pres">
      <dgm:prSet presAssocID="{03AFD618-E1E0-4810-BCF5-7C0DF97766DD}" presName="parentText" presStyleLbl="alignNode1" presStyleIdx="2" presStyleCnt="3" custScaleX="1151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2876B-A885-4491-8E37-77EF10B08F2E}" type="pres">
      <dgm:prSet presAssocID="{03AFD618-E1E0-4810-BCF5-7C0DF97766D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EE91B-E0F3-41FF-B8A9-99A6624C86AC}" srcId="{03AFD618-E1E0-4810-BCF5-7C0DF97766DD}" destId="{837B0141-B45D-4FF7-AE6E-FF5793CCE3D7}" srcOrd="0" destOrd="0" parTransId="{6AEC33FE-F4A7-4B5F-8E39-5D538A40B597}" sibTransId="{628D47C0-ED0D-40CF-BC17-8ACB33A417D2}"/>
    <dgm:cxn modelId="{DC16C1B7-05DB-47B5-9E82-3DA98C73BD79}" srcId="{2B3F4491-DC30-4720-A84A-C36712DEE191}" destId="{03AFD618-E1E0-4810-BCF5-7C0DF97766DD}" srcOrd="2" destOrd="0" parTransId="{EB2AD49A-991A-452D-91FF-6FCEE30F7E06}" sibTransId="{FA591DF6-1627-4098-B836-E2333E299237}"/>
    <dgm:cxn modelId="{1DE99EF5-49D4-484C-9423-66C2C8801824}" type="presOf" srcId="{DD0A68E6-A246-499C-AF1A-C543E51406A7}" destId="{CCC99FE8-102D-4D0F-9BED-C66C13B8BCD2}" srcOrd="0" destOrd="3" presId="urn:microsoft.com/office/officeart/2005/8/layout/chevron2"/>
    <dgm:cxn modelId="{CD7B8AE2-8822-4AB9-AF72-6E17049482D2}" srcId="{9BAD0D75-11B9-4006-8392-84C59ECADED9}" destId="{3B0299F4-FB67-4EC9-B95D-435C04CE663F}" srcOrd="0" destOrd="0" parTransId="{B64BD6EF-8D85-4CB9-8302-63D16783679B}" sibTransId="{42CA3F7D-784E-428A-8C53-204BDB41E2F9}"/>
    <dgm:cxn modelId="{457CB9E9-21D9-4730-9A94-A75692617DF4}" srcId="{2B3F4491-DC30-4720-A84A-C36712DEE191}" destId="{B4F4DE9B-2B29-45C4-87CA-1668821E88D9}" srcOrd="0" destOrd="0" parTransId="{22294A9A-A6DC-42CC-AA25-E6C90B642BFD}" sibTransId="{4CD56661-2DF4-43A7-9C6E-413C9CE63A9F}"/>
    <dgm:cxn modelId="{67817054-5A21-433C-9BD9-649FDC530BB2}" srcId="{2B3F4491-DC30-4720-A84A-C36712DEE191}" destId="{9BAD0D75-11B9-4006-8392-84C59ECADED9}" srcOrd="1" destOrd="0" parTransId="{8FEE2724-4C9C-4F86-B92F-CAFA81B44A9B}" sibTransId="{F74DF6F8-3F52-41FC-BC77-647D59D812F8}"/>
    <dgm:cxn modelId="{AB4DB9BE-230D-4DA5-8342-112224040AF6}" type="presOf" srcId="{837B0141-B45D-4FF7-AE6E-FF5793CCE3D7}" destId="{D4C2876B-A885-4491-8E37-77EF10B08F2E}" srcOrd="0" destOrd="0" presId="urn:microsoft.com/office/officeart/2005/8/layout/chevron2"/>
    <dgm:cxn modelId="{DD9B5490-9ACB-42DF-9B58-E650B1FC5366}" type="presOf" srcId="{03AFD618-E1E0-4810-BCF5-7C0DF97766DD}" destId="{44984198-68FA-40D1-A2B8-AF9E7FB7D38A}" srcOrd="0" destOrd="0" presId="urn:microsoft.com/office/officeart/2005/8/layout/chevron2"/>
    <dgm:cxn modelId="{7DBFCE14-3401-4780-AB12-C66882D01886}" type="presOf" srcId="{7D27CDD1-817C-46F8-B2BA-F636C1483911}" destId="{CCC99FE8-102D-4D0F-9BED-C66C13B8BCD2}" srcOrd="0" destOrd="0" presId="urn:microsoft.com/office/officeart/2005/8/layout/chevron2"/>
    <dgm:cxn modelId="{8E839B6C-18F8-4205-AA37-4CC56C2E1AA9}" type="presOf" srcId="{58558D22-63D6-4131-81B2-7FEE5E14A245}" destId="{D4C2876B-A885-4491-8E37-77EF10B08F2E}" srcOrd="0" destOrd="1" presId="urn:microsoft.com/office/officeart/2005/8/layout/chevron2"/>
    <dgm:cxn modelId="{24471791-559B-4357-BDC9-B93289DC6790}" srcId="{9BAD0D75-11B9-4006-8392-84C59ECADED9}" destId="{05BBE65A-51DC-4D2E-8388-EDF4BA91AFAF}" srcOrd="2" destOrd="0" parTransId="{5EA12230-A51B-42F6-A824-64A7A1CAA5A3}" sibTransId="{FFF3DCF9-508E-48EF-98EC-52FB630FFFB7}"/>
    <dgm:cxn modelId="{5C5B6A6E-0B57-4BEB-BB08-DF53DDE78BE5}" type="presOf" srcId="{1378E985-8B1B-4B57-870F-81543C85FDD7}" destId="{CCC99FE8-102D-4D0F-9BED-C66C13B8BCD2}" srcOrd="0" destOrd="2" presId="urn:microsoft.com/office/officeart/2005/8/layout/chevron2"/>
    <dgm:cxn modelId="{7912EE0A-5FD0-4088-A96B-EB3BD451689C}" type="presOf" srcId="{9BAD0D75-11B9-4006-8392-84C59ECADED9}" destId="{F3AA46BA-6FB9-417C-96FE-F708DA1524AB}" srcOrd="0" destOrd="0" presId="urn:microsoft.com/office/officeart/2005/8/layout/chevron2"/>
    <dgm:cxn modelId="{523BB968-E3C7-4E90-88C8-E3342DB85241}" type="presOf" srcId="{66454EC8-FB17-443D-A30F-6EBE8C5E9228}" destId="{CCC99FE8-102D-4D0F-9BED-C66C13B8BCD2}" srcOrd="0" destOrd="1" presId="urn:microsoft.com/office/officeart/2005/8/layout/chevron2"/>
    <dgm:cxn modelId="{1C5C117F-AEB0-4207-8533-186F72011127}" type="presOf" srcId="{05BBE65A-51DC-4D2E-8388-EDF4BA91AFAF}" destId="{62D65E27-A1AF-4F27-9E77-71846A740160}" srcOrd="0" destOrd="2" presId="urn:microsoft.com/office/officeart/2005/8/layout/chevron2"/>
    <dgm:cxn modelId="{DC4E1C96-7420-439A-9765-5BF900E1E482}" type="presOf" srcId="{B4F4DE9B-2B29-45C4-87CA-1668821E88D9}" destId="{C2547437-44BD-4274-993E-0CCFCA889FC2}" srcOrd="0" destOrd="0" presId="urn:microsoft.com/office/officeart/2005/8/layout/chevron2"/>
    <dgm:cxn modelId="{9EFEB041-5731-4C35-B3A7-29308357E113}" type="presOf" srcId="{3B0299F4-FB67-4EC9-B95D-435C04CE663F}" destId="{62D65E27-A1AF-4F27-9E77-71846A740160}" srcOrd="0" destOrd="0" presId="urn:microsoft.com/office/officeart/2005/8/layout/chevron2"/>
    <dgm:cxn modelId="{453816C6-2C35-4F8F-9BC2-068A2BD3E6C7}" srcId="{03AFD618-E1E0-4810-BCF5-7C0DF97766DD}" destId="{58558D22-63D6-4131-81B2-7FEE5E14A245}" srcOrd="1" destOrd="0" parTransId="{4FE5B72C-628F-472E-8C11-682C3238D3F7}" sibTransId="{D4FA5307-8E95-4388-846A-B1D68A27C14F}"/>
    <dgm:cxn modelId="{68E1AACB-549B-48C9-B214-1F2998708423}" srcId="{9BAD0D75-11B9-4006-8392-84C59ECADED9}" destId="{E1C44827-B31F-451B-B651-7FF011F9C7AA}" srcOrd="1" destOrd="0" parTransId="{6C401F39-3FA0-4E51-92FF-8D53997177CC}" sibTransId="{C292811C-1B09-4D9A-B4E3-17C2519577BB}"/>
    <dgm:cxn modelId="{368233D7-A956-4433-BFB8-B051528BDF29}" srcId="{B4F4DE9B-2B29-45C4-87CA-1668821E88D9}" destId="{DD0A68E6-A246-499C-AF1A-C543E51406A7}" srcOrd="3" destOrd="0" parTransId="{53C714D1-B141-43BA-AE82-7594BF1F3732}" sibTransId="{2C17E5A8-B6BF-43C2-8DA1-17A66E37B5AE}"/>
    <dgm:cxn modelId="{B8FA362E-7BCC-47FA-8561-E85B5720FA55}" srcId="{B4F4DE9B-2B29-45C4-87CA-1668821E88D9}" destId="{66454EC8-FB17-443D-A30F-6EBE8C5E9228}" srcOrd="1" destOrd="0" parTransId="{E616E393-B003-4EE7-8663-378E672680DF}" sibTransId="{B782D60A-75E7-4C16-8D9A-4295C19A74DA}"/>
    <dgm:cxn modelId="{8D6D9D1D-E3E5-4427-884C-7949705E7AA7}" type="presOf" srcId="{2B3F4491-DC30-4720-A84A-C36712DEE191}" destId="{95964930-1DD2-48AB-8FB7-33DA2DA2073D}" srcOrd="0" destOrd="0" presId="urn:microsoft.com/office/officeart/2005/8/layout/chevron2"/>
    <dgm:cxn modelId="{10E27242-FC55-4A1A-8343-18412CB3FED1}" srcId="{B4F4DE9B-2B29-45C4-87CA-1668821E88D9}" destId="{7D27CDD1-817C-46F8-B2BA-F636C1483911}" srcOrd="0" destOrd="0" parTransId="{3EC5F320-0E22-4D46-A1C6-5EC56F6E6D2C}" sibTransId="{BF243238-D638-4DF0-BD16-3051F9CF631E}"/>
    <dgm:cxn modelId="{E3819723-A626-42B2-9922-47F0C6F210E6}" srcId="{B4F4DE9B-2B29-45C4-87CA-1668821E88D9}" destId="{1378E985-8B1B-4B57-870F-81543C85FDD7}" srcOrd="2" destOrd="0" parTransId="{E3166FCC-F63B-4296-A544-1C9BE100EE8A}" sibTransId="{4F6B4789-83A4-4D67-9CAA-680C7EB94555}"/>
    <dgm:cxn modelId="{ECB16F2A-6996-4C66-981E-139B2EAE06A3}" type="presOf" srcId="{E1C44827-B31F-451B-B651-7FF011F9C7AA}" destId="{62D65E27-A1AF-4F27-9E77-71846A740160}" srcOrd="0" destOrd="1" presId="urn:microsoft.com/office/officeart/2005/8/layout/chevron2"/>
    <dgm:cxn modelId="{FFE395A0-EACF-4429-88B9-9D9ED32A959C}" type="presParOf" srcId="{95964930-1DD2-48AB-8FB7-33DA2DA2073D}" destId="{FEBF2635-D819-4DD4-91B5-1FA310AED2B8}" srcOrd="0" destOrd="0" presId="urn:microsoft.com/office/officeart/2005/8/layout/chevron2"/>
    <dgm:cxn modelId="{D556EE8D-9107-4FC3-B534-697FBA2ED7D4}" type="presParOf" srcId="{FEBF2635-D819-4DD4-91B5-1FA310AED2B8}" destId="{C2547437-44BD-4274-993E-0CCFCA889FC2}" srcOrd="0" destOrd="0" presId="urn:microsoft.com/office/officeart/2005/8/layout/chevron2"/>
    <dgm:cxn modelId="{DACB00EB-5234-4D80-AC70-1C7269128D57}" type="presParOf" srcId="{FEBF2635-D819-4DD4-91B5-1FA310AED2B8}" destId="{CCC99FE8-102D-4D0F-9BED-C66C13B8BCD2}" srcOrd="1" destOrd="0" presId="urn:microsoft.com/office/officeart/2005/8/layout/chevron2"/>
    <dgm:cxn modelId="{F7EAEAAB-3E00-488E-96C2-1DDB94AC34C4}" type="presParOf" srcId="{95964930-1DD2-48AB-8FB7-33DA2DA2073D}" destId="{7CF20260-280A-488E-A939-EDDA469C8542}" srcOrd="1" destOrd="0" presId="urn:microsoft.com/office/officeart/2005/8/layout/chevron2"/>
    <dgm:cxn modelId="{AFF76ABD-2FB8-46C7-AA98-499A71AEA17B}" type="presParOf" srcId="{95964930-1DD2-48AB-8FB7-33DA2DA2073D}" destId="{8B053BAB-3DEB-4512-B1DC-C047DD4E3846}" srcOrd="2" destOrd="0" presId="urn:microsoft.com/office/officeart/2005/8/layout/chevron2"/>
    <dgm:cxn modelId="{231E2971-57AD-470C-8D09-50EEB34408D7}" type="presParOf" srcId="{8B053BAB-3DEB-4512-B1DC-C047DD4E3846}" destId="{F3AA46BA-6FB9-417C-96FE-F708DA1524AB}" srcOrd="0" destOrd="0" presId="urn:microsoft.com/office/officeart/2005/8/layout/chevron2"/>
    <dgm:cxn modelId="{22C333D8-9652-4D42-9547-F1B816FF944E}" type="presParOf" srcId="{8B053BAB-3DEB-4512-B1DC-C047DD4E3846}" destId="{62D65E27-A1AF-4F27-9E77-71846A740160}" srcOrd="1" destOrd="0" presId="urn:microsoft.com/office/officeart/2005/8/layout/chevron2"/>
    <dgm:cxn modelId="{212037D1-D067-4533-B969-D6757AD1DBBD}" type="presParOf" srcId="{95964930-1DD2-48AB-8FB7-33DA2DA2073D}" destId="{610BC42C-9159-402E-A8D6-271C8D2978C3}" srcOrd="3" destOrd="0" presId="urn:microsoft.com/office/officeart/2005/8/layout/chevron2"/>
    <dgm:cxn modelId="{FADFB40F-39CD-4249-ABB1-56881F1C2382}" type="presParOf" srcId="{95964930-1DD2-48AB-8FB7-33DA2DA2073D}" destId="{4A50C063-79E9-4028-B4ED-7B867E66E0D0}" srcOrd="4" destOrd="0" presId="urn:microsoft.com/office/officeart/2005/8/layout/chevron2"/>
    <dgm:cxn modelId="{E05B117F-A271-42E2-A532-523B15C1DA5B}" type="presParOf" srcId="{4A50C063-79E9-4028-B4ED-7B867E66E0D0}" destId="{44984198-68FA-40D1-A2B8-AF9E7FB7D38A}" srcOrd="0" destOrd="0" presId="urn:microsoft.com/office/officeart/2005/8/layout/chevron2"/>
    <dgm:cxn modelId="{708359ED-E300-4291-A648-6D695AA0D26D}" type="presParOf" srcId="{4A50C063-79E9-4028-B4ED-7B867E66E0D0}" destId="{D4C2876B-A885-4491-8E37-77EF10B08F2E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A46BD8-8D43-4824-8660-3438B2E9887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5CB474-1AE5-42F0-8AC4-29939798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6BD8-8D43-4824-8660-3438B2E9887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B474-1AE5-42F0-8AC4-29939798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6BD8-8D43-4824-8660-3438B2E9887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B474-1AE5-42F0-8AC4-29939798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A46BD8-8D43-4824-8660-3438B2E9887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5CB474-1AE5-42F0-8AC4-29939798D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A46BD8-8D43-4824-8660-3438B2E9887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5CB474-1AE5-42F0-8AC4-29939798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6BD8-8D43-4824-8660-3438B2E9887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B474-1AE5-42F0-8AC4-29939798D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6BD8-8D43-4824-8660-3438B2E9887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B474-1AE5-42F0-8AC4-29939798D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A46BD8-8D43-4824-8660-3438B2E9887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5CB474-1AE5-42F0-8AC4-29939798D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6BD8-8D43-4824-8660-3438B2E9887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B474-1AE5-42F0-8AC4-29939798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A46BD8-8D43-4824-8660-3438B2E9887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5CB474-1AE5-42F0-8AC4-29939798D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A46BD8-8D43-4824-8660-3438B2E9887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5CB474-1AE5-42F0-8AC4-29939798D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A46BD8-8D43-4824-8660-3438B2E9887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5CB474-1AE5-42F0-8AC4-29939798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785926"/>
            <a:ext cx="7886728" cy="20717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здоровьесберегающих технологий в деятельности педагога-психолога  при работе с детьми с легкой степенью УО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003322"/>
            <a:ext cx="4143372" cy="1371600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 МКУ детского дома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«Ласточкино гнездышко»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Копылова Наталья Николаевна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14290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учреждение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осуществляющее обучение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детей- сирот и детей, оставшихся без попечения родителей,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дом «Ласточкино гнездышко»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Тяжинского района Кемеровской области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71472" y="428604"/>
          <a:ext cx="7500988" cy="5331733"/>
        </p:xfrm>
        <a:graphic>
          <a:graphicData uri="http://schemas.openxmlformats.org/drawingml/2006/table">
            <a:tbl>
              <a:tblPr/>
              <a:tblGrid>
                <a:gridCol w="2171133"/>
                <a:gridCol w="1826259"/>
                <a:gridCol w="1826259"/>
                <a:gridCol w="1677337"/>
              </a:tblGrid>
              <a:tr h="655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6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latin typeface="Times New Roman"/>
                          <a:ea typeface="Calibri"/>
                          <a:cs typeface="Times New Roman"/>
                        </a:rPr>
                        <a:t>Начало 2019</a:t>
                      </a:r>
                      <a:r>
                        <a:rPr lang="ru-RU" sz="2000" b="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0" i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уч.г</a:t>
                      </a:r>
                      <a:r>
                        <a:rPr lang="ru-RU" sz="2000" b="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latin typeface="Times New Roman"/>
                          <a:ea typeface="Calibri"/>
                          <a:cs typeface="Times New Roman"/>
                        </a:rPr>
                        <a:t>Конец </a:t>
                      </a:r>
                      <a:r>
                        <a:rPr lang="ru-RU" sz="2000" b="0" i="1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r>
                        <a:rPr lang="ru-RU" sz="2000" b="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0" i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уч.г</a:t>
                      </a:r>
                      <a:r>
                        <a:rPr lang="ru-RU" sz="2000" b="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Тревожность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Средняя норма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53%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47%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Агрессивность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Средняя норма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69%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64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Конфликтность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Группа мальчиков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Группа девочек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600076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Таблица 1.Сравнительный анализ применения здоровьесберегающих технологий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258204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  Спасибо за внимание!</a:t>
            </a:r>
            <a:endParaRPr lang="ru-RU" sz="4800" b="1" dirty="0"/>
          </a:p>
        </p:txBody>
      </p:sp>
      <p:pic>
        <p:nvPicPr>
          <p:cNvPr id="21506" name="Picture 2" descr="https://im0-tub-ru.yandex.net/i?id=217e2f869725389b2f0998fd5686c737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286124"/>
            <a:ext cx="4219575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115328" cy="521497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Здоровье</a:t>
            </a:r>
            <a:r>
              <a:rPr lang="en-US" sz="2800" dirty="0" smtClean="0"/>
              <a:t> – </a:t>
            </a: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  </a:t>
            </a:r>
            <a:r>
              <a:rPr lang="en-US" sz="2800" dirty="0" smtClean="0"/>
              <a:t>это состояние полного физического, психического и социального благополучия, а не просто отсутствие болезней или физических дефектов.</a:t>
            </a:r>
            <a:endParaRPr lang="ru-RU" sz="2800" dirty="0" smtClean="0"/>
          </a:p>
          <a:p>
            <a:pPr>
              <a:buNone/>
            </a:pPr>
            <a:endParaRPr lang="ru-RU" sz="2800" i="1" dirty="0" smtClean="0"/>
          </a:p>
          <a:p>
            <a:pPr algn="ctr"/>
            <a:r>
              <a:rPr lang="en-US" sz="2800" b="1" dirty="0" smtClean="0"/>
              <a:t>Психологическое здоровье </a:t>
            </a:r>
            <a:r>
              <a:rPr lang="en-US" sz="2800" dirty="0" smtClean="0"/>
              <a:t>– </a:t>
            </a:r>
            <a:endParaRPr lang="ru-RU" sz="2800" dirty="0" smtClean="0"/>
          </a:p>
          <a:p>
            <a:pPr algn="ctr">
              <a:buNone/>
            </a:pPr>
            <a:r>
              <a:rPr lang="en-US" sz="2800" dirty="0" smtClean="0"/>
              <a:t>это гармония между различными аспектами: эмоциональными и интеллектуальными, телесными и психическими.</a:t>
            </a:r>
            <a:endParaRPr lang="ru-RU" sz="2800" dirty="0" smtClean="0"/>
          </a:p>
          <a:p>
            <a:pPr algn="ctr">
              <a:buNone/>
            </a:pPr>
            <a:r>
              <a:rPr lang="en-US" sz="2800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i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5429264"/>
            <a:ext cx="5786478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Психологическое здоровье –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индикатор физического здоровья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цель психологического сопровождения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 создание социально-психологических условий для полноценного развития личности ребенка и его успешного обучения.</a:t>
            </a:r>
            <a:endParaRPr lang="ru-RU" dirty="0"/>
          </a:p>
        </p:txBody>
      </p:sp>
      <p:pic>
        <p:nvPicPr>
          <p:cNvPr id="15362" name="Picture 2" descr="https://im0-tub-ru.yandex.net/i?id=17eb04ab35701d0a303e09243af552c8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71810"/>
            <a:ext cx="5193392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Здоровьесберегающие технологии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– </a:t>
            </a:r>
            <a:r>
              <a:rPr lang="ru-RU" sz="3600" dirty="0" smtClean="0"/>
              <a:t>это система мер, включающая взаимосвязь и взаимодействие всех факторов образовательной среды, направленных на сохранение здоровья ребенка на всех этапах его обучения и развития. 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5286380" y="5286364"/>
            <a:ext cx="200026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Дети с интеллектуальными нарушениями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5715016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малый объем </a:t>
            </a:r>
            <a:r>
              <a:rPr lang="ru-RU" dirty="0"/>
              <a:t>запоминания</a:t>
            </a:r>
          </a:p>
        </p:txBody>
      </p:sp>
      <p:pic>
        <p:nvPicPr>
          <p:cNvPr id="16386" name="Picture 2" descr="https://dou15.edu-nv.ru/files/administrator.dou15_edu_nv_ru/%D0%BD%D0%BE%D0%B2%D0%BE%D1%81%D1%82%D0%B8/%D0%A4%D0%B5%D0%B2%D1%80%D0%B0%D0%BB%D1%8C/%D0%BA%D0%B0%D1%80%D1%82%D0%B8%D0%BD%D0%BA%D0%B0_%D1%83%D1%87%D0%B8%D1%82%D0%B5%D0%BB%D1%8C_%D1%81_%D1%83%D0%BA%D0%B0%D0%B7%D0%BA%D0%BE%D0%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3603581" cy="2962997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928926" y="1857364"/>
            <a:ext cx="200026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71934" y="3643314"/>
            <a:ext cx="200026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072198" y="1857364"/>
            <a:ext cx="200026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00364" y="221455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быстрая утомляемость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5074" y="214311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низкая концентрация внимания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286512" y="3643314"/>
            <a:ext cx="200026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14810" y="407194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частая отвлекаемость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400050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неумение сосредотачиваться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428604"/>
          <a:ext cx="800105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1392009.jpg"/>
          <p:cNvPicPr/>
          <p:nvPr/>
        </p:nvPicPr>
        <p:blipFill>
          <a:blip r:embed="rId2" cstate="print"/>
          <a:srcRect b="3836"/>
          <a:stretch>
            <a:fillRect/>
          </a:stretch>
        </p:blipFill>
        <p:spPr>
          <a:xfrm>
            <a:off x="3000364" y="214290"/>
            <a:ext cx="2714644" cy="2071702"/>
          </a:xfrm>
          <a:prstGeom prst="rect">
            <a:avLst/>
          </a:prstGeom>
        </p:spPr>
      </p:pic>
      <p:pic>
        <p:nvPicPr>
          <p:cNvPr id="7" name="Содержимое 6" descr="40082990.jpg"/>
          <p:cNvPicPr>
            <a:picLocks noGrp="1"/>
          </p:cNvPicPr>
          <p:nvPr>
            <p:ph sz="quarter" idx="1"/>
          </p:nvPr>
        </p:nvPicPr>
        <p:blipFill>
          <a:blip r:embed="rId3"/>
          <a:srcRect b="6300"/>
          <a:stretch>
            <a:fillRect/>
          </a:stretch>
        </p:blipFill>
        <p:spPr>
          <a:xfrm>
            <a:off x="3214678" y="2428868"/>
            <a:ext cx="2643206" cy="2500330"/>
          </a:xfrm>
          <a:prstGeom prst="rect">
            <a:avLst/>
          </a:prstGeom>
        </p:spPr>
      </p:pic>
      <p:pic>
        <p:nvPicPr>
          <p:cNvPr id="9" name="Рисунок 8" descr="3065434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20" y="500042"/>
            <a:ext cx="2500330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s034602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4857760"/>
            <a:ext cx="2428892" cy="1821669"/>
          </a:xfrm>
          <a:prstGeom prst="rect">
            <a:avLst/>
          </a:prstGeom>
        </p:spPr>
      </p:pic>
      <p:pic>
        <p:nvPicPr>
          <p:cNvPr id="11" name="Рисунок 10" descr="s0814484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2643182"/>
            <a:ext cx="2612256" cy="1959192"/>
          </a:xfrm>
          <a:prstGeom prst="rect">
            <a:avLst/>
          </a:prstGeom>
        </p:spPr>
      </p:pic>
      <p:pic>
        <p:nvPicPr>
          <p:cNvPr id="14" name="Рисунок 13" descr="s8399038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142852"/>
            <a:ext cx="2286016" cy="2286016"/>
          </a:xfrm>
          <a:prstGeom prst="rect">
            <a:avLst/>
          </a:prstGeom>
        </p:spPr>
      </p:pic>
      <p:pic>
        <p:nvPicPr>
          <p:cNvPr id="16" name="Рисунок 15" descr="s88572869.jpg"/>
          <p:cNvPicPr>
            <a:picLocks noChangeAspect="1"/>
          </p:cNvPicPr>
          <p:nvPr/>
        </p:nvPicPr>
        <p:blipFill>
          <a:blip r:embed="rId8"/>
          <a:srcRect r="8571"/>
          <a:stretch>
            <a:fillRect/>
          </a:stretch>
        </p:blipFill>
        <p:spPr>
          <a:xfrm>
            <a:off x="214282" y="2786058"/>
            <a:ext cx="2928456" cy="29307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2844" y="621508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Изотерапия, создание коллажей, коммуникативные </a:t>
            </a:r>
          </a:p>
          <a:p>
            <a:pPr algn="ctr"/>
            <a:r>
              <a:rPr lang="ru-RU" dirty="0" smtClean="0"/>
              <a:t>игры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85543607.jpg"/>
          <p:cNvPicPr>
            <a:picLocks noChangeAspect="1"/>
          </p:cNvPicPr>
          <p:nvPr/>
        </p:nvPicPr>
        <p:blipFill>
          <a:blip r:embed="rId2"/>
          <a:srcRect r="19444"/>
          <a:stretch>
            <a:fillRect/>
          </a:stretch>
        </p:blipFill>
        <p:spPr>
          <a:xfrm>
            <a:off x="428596" y="4357694"/>
            <a:ext cx="2071702" cy="1928826"/>
          </a:xfrm>
          <a:prstGeom prst="rect">
            <a:avLst/>
          </a:prstGeom>
        </p:spPr>
      </p:pic>
      <p:pic>
        <p:nvPicPr>
          <p:cNvPr id="4" name="Рисунок 3" descr="15252060.png"/>
          <p:cNvPicPr/>
          <p:nvPr/>
        </p:nvPicPr>
        <p:blipFill>
          <a:blip r:embed="rId3"/>
          <a:srcRect b="4802"/>
          <a:stretch>
            <a:fillRect/>
          </a:stretch>
        </p:blipFill>
        <p:spPr>
          <a:xfrm>
            <a:off x="428596" y="285728"/>
            <a:ext cx="2214578" cy="3714776"/>
          </a:xfrm>
          <a:prstGeom prst="rect">
            <a:avLst/>
          </a:prstGeom>
        </p:spPr>
      </p:pic>
      <p:pic>
        <p:nvPicPr>
          <p:cNvPr id="5" name="Рисунок 4" descr="s36402858.jpg"/>
          <p:cNvPicPr>
            <a:picLocks noChangeAspect="1"/>
          </p:cNvPicPr>
          <p:nvPr/>
        </p:nvPicPr>
        <p:blipFill>
          <a:blip r:embed="rId4"/>
          <a:srcRect l="66292" b="34691"/>
          <a:stretch>
            <a:fillRect/>
          </a:stretch>
        </p:blipFill>
        <p:spPr>
          <a:xfrm>
            <a:off x="3000364" y="428604"/>
            <a:ext cx="1428760" cy="2768223"/>
          </a:xfrm>
          <a:prstGeom prst="rect">
            <a:avLst/>
          </a:prstGeom>
        </p:spPr>
      </p:pic>
      <p:pic>
        <p:nvPicPr>
          <p:cNvPr id="6" name="Рисунок 5" descr="20210302_2105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429000"/>
            <a:ext cx="3071810" cy="3071810"/>
          </a:xfrm>
          <a:prstGeom prst="rect">
            <a:avLst/>
          </a:prstGeom>
        </p:spPr>
      </p:pic>
      <p:pic>
        <p:nvPicPr>
          <p:cNvPr id="7" name="Рисунок 6" descr="20210302_2106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57166"/>
            <a:ext cx="2928958" cy="2928958"/>
          </a:xfrm>
          <a:prstGeom prst="rect">
            <a:avLst/>
          </a:prstGeom>
        </p:spPr>
      </p:pic>
      <p:pic>
        <p:nvPicPr>
          <p:cNvPr id="8" name="Рисунок 7" descr="39959578.jpg"/>
          <p:cNvPicPr/>
          <p:nvPr/>
        </p:nvPicPr>
        <p:blipFill>
          <a:blip r:embed="rId7"/>
          <a:srcRect b="3491"/>
          <a:stretch>
            <a:fillRect/>
          </a:stretch>
        </p:blipFill>
        <p:spPr>
          <a:xfrm>
            <a:off x="2714612" y="3714752"/>
            <a:ext cx="2286016" cy="278608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olbt.yanao.ru/images/2018/infographics-fgos.jpg"/>
          <p:cNvPicPr>
            <a:picLocks noChangeAspect="1" noChangeArrowheads="1"/>
          </p:cNvPicPr>
          <p:nvPr/>
        </p:nvPicPr>
        <p:blipFill>
          <a:blip r:embed="rId2" cstate="print"/>
          <a:srcRect l="9859" r="14724"/>
          <a:stretch>
            <a:fillRect/>
          </a:stretch>
        </p:blipFill>
        <p:spPr bwMode="auto">
          <a:xfrm>
            <a:off x="5357818" y="2571744"/>
            <a:ext cx="335758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15370" cy="61167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Применение выше перечисленных здоровьесберегающих технологий в работе педагога-психолога способствует:</a:t>
            </a:r>
          </a:p>
          <a:p>
            <a:r>
              <a:rPr lang="ru-RU" sz="2800" dirty="0" smtClean="0"/>
              <a:t> -совершенствованию  коммуникативных умений и  навыков;</a:t>
            </a:r>
          </a:p>
          <a:p>
            <a:r>
              <a:rPr lang="ru-RU" sz="2800" dirty="0" smtClean="0"/>
              <a:t>-повышению речевой активности;</a:t>
            </a:r>
          </a:p>
          <a:p>
            <a:r>
              <a:rPr lang="ru-RU" sz="2800" dirty="0" smtClean="0"/>
              <a:t>-развитию психических процессов;</a:t>
            </a:r>
          </a:p>
          <a:p>
            <a:r>
              <a:rPr lang="ru-RU" sz="2800" dirty="0" smtClean="0"/>
              <a:t>-повышению работоспособности и выносливости;</a:t>
            </a:r>
          </a:p>
          <a:p>
            <a:r>
              <a:rPr lang="ru-RU" sz="2800" dirty="0" smtClean="0"/>
              <a:t>-совершенствованию общей и мелкой моторики, двигательных умений и навыков;</a:t>
            </a:r>
          </a:p>
          <a:p>
            <a:r>
              <a:rPr lang="ru-RU" sz="2800" dirty="0" smtClean="0"/>
              <a:t>-активизации  познавательных процессов.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225</TotalTime>
  <Words>311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Применение здоровьесберегающих технологий в деятельности педагога-психолога  при работе с детьми с легкой степенью УО</vt:lpstr>
      <vt:lpstr>Слайд 2</vt:lpstr>
      <vt:lpstr>цель психологического сопровождения</vt:lpstr>
      <vt:lpstr>Здоровьесберегающие технологии </vt:lpstr>
      <vt:lpstr>Дети с интеллектуальными нарушениями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здоровьесберегающих технологий в деятельности педагога-психолога  при работе с детьми с легкой степенью УО</dc:title>
  <dc:creator>User</dc:creator>
  <cp:lastModifiedBy>User</cp:lastModifiedBy>
  <cp:revision>24</cp:revision>
  <dcterms:created xsi:type="dcterms:W3CDTF">2021-02-25T06:39:11Z</dcterms:created>
  <dcterms:modified xsi:type="dcterms:W3CDTF">2021-03-02T14:11:50Z</dcterms:modified>
</cp:coreProperties>
</file>