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62" r:id="rId4"/>
    <p:sldId id="261" r:id="rId5"/>
    <p:sldId id="282" r:id="rId6"/>
    <p:sldId id="283" r:id="rId7"/>
    <p:sldId id="284" r:id="rId8"/>
    <p:sldId id="259" r:id="rId9"/>
    <p:sldId id="260" r:id="rId10"/>
    <p:sldId id="257" r:id="rId11"/>
    <p:sldId id="266" r:id="rId12"/>
    <p:sldId id="258" r:id="rId13"/>
    <p:sldId id="256" r:id="rId14"/>
    <p:sldId id="268" r:id="rId15"/>
    <p:sldId id="264" r:id="rId16"/>
    <p:sldId id="267" r:id="rId17"/>
    <p:sldId id="273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3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72;&#1076;&#1086;&#1091;2.&#1088;&#1092;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8.wdp"/><Relationship Id="rId4" Type="http://schemas.openxmlformats.org/officeDocument/2006/relationships/image" Target="../media/image23.jpe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hello_html_77fb394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 bwMode="auto">
          <a:xfrm>
            <a:off x="2494558" y="164564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1396" y="26064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Использование технике миллефиори в развитие творческих способностей детей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768" y="5733256"/>
            <a:ext cx="437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Составитель: педагог-организатор МАДОУ №2 Ленинск-Кузнецкий ГО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>
                <a:solidFill>
                  <a:srgbClr val="7030A0"/>
                </a:solidFill>
              </a:rPr>
              <a:t>К</a:t>
            </a:r>
            <a:r>
              <a:rPr lang="ru-RU" dirty="0" err="1" smtClean="0">
                <a:solidFill>
                  <a:srgbClr val="7030A0"/>
                </a:solidFill>
              </a:rPr>
              <a:t>олеватых</a:t>
            </a:r>
            <a:r>
              <a:rPr lang="ru-RU" dirty="0" smtClean="0">
                <a:solidFill>
                  <a:srgbClr val="7030A0"/>
                </a:solidFill>
              </a:rPr>
              <a:t> Л.А.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мои работы миллефиори\NEW_P117093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21928" y="764704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3816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Картинка «Букет»  выложена </a:t>
            </a:r>
            <a:r>
              <a:rPr lang="ru-RU" sz="2800" dirty="0">
                <a:solidFill>
                  <a:srgbClr val="7030A0"/>
                </a:solidFill>
              </a:rPr>
              <a:t>из модулей полученных при помощи формочек для печенья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тудия\счтудия 2019\20190212_1108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0228" r="-1161" b="4878"/>
          <a:stretch/>
        </p:blipFill>
        <p:spPr bwMode="auto">
          <a:xfrm rot="5400000">
            <a:off x="-270540" y="1142747"/>
            <a:ext cx="4500503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 descr="H:\мои работы миллефиори\NEW_P1170929.JPG"/>
          <p:cNvPicPr/>
          <p:nvPr/>
        </p:nvPicPr>
        <p:blipFill>
          <a:blip r:embed="rId3" cstate="print">
            <a:lum bright="10000" contrast="20000"/>
          </a:blip>
          <a:srcRect t="6660" r="4113" b="2682"/>
          <a:stretch>
            <a:fillRect/>
          </a:stretch>
        </p:blipFill>
        <p:spPr bwMode="auto">
          <a:xfrm>
            <a:off x="5508104" y="297588"/>
            <a:ext cx="3456384" cy="47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Картины «Морское дно» выложены из модулей </a:t>
            </a:r>
            <a:r>
              <a:rPr lang="ru-RU" sz="2800" dirty="0">
                <a:solidFill>
                  <a:srgbClr val="7030A0"/>
                </a:solidFill>
              </a:rPr>
              <a:t>полученных при помощи формочек для печенья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18_PANA\P1180411.JPG"/>
          <p:cNvPicPr/>
          <p:nvPr/>
        </p:nvPicPr>
        <p:blipFill>
          <a:blip r:embed="rId2" cstate="print">
            <a:lum bright="20000" contrast="20000"/>
          </a:blip>
          <a:srcRect l="3959" b="5963"/>
          <a:stretch>
            <a:fillRect/>
          </a:stretch>
        </p:blipFill>
        <p:spPr bwMode="auto">
          <a:xfrm>
            <a:off x="3441969" y="2832134"/>
            <a:ext cx="2444115" cy="17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18_PANA\P1180412.JPG"/>
          <p:cNvPicPr/>
          <p:nvPr/>
        </p:nvPicPr>
        <p:blipFill>
          <a:blip r:embed="rId3" cstate="print">
            <a:lum bright="20000"/>
          </a:blip>
          <a:srcRect l="12069" t="12089" b="6167"/>
          <a:stretch>
            <a:fillRect/>
          </a:stretch>
        </p:blipFill>
        <p:spPr bwMode="auto">
          <a:xfrm>
            <a:off x="6300192" y="764704"/>
            <a:ext cx="224917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18_PANA\P1180374.JPG"/>
          <p:cNvPicPr/>
          <p:nvPr/>
        </p:nvPicPr>
        <p:blipFill>
          <a:blip r:embed="rId4" cstate="print">
            <a:lum bright="30000" contrast="20000"/>
          </a:blip>
          <a:srcRect r="41637" b="19141"/>
          <a:stretch>
            <a:fillRect/>
          </a:stretch>
        </p:blipFill>
        <p:spPr bwMode="auto">
          <a:xfrm>
            <a:off x="1148233" y="789763"/>
            <a:ext cx="185547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8_PANA\P1180376.JPG"/>
          <p:cNvPicPr/>
          <p:nvPr/>
        </p:nvPicPr>
        <p:blipFill>
          <a:blip r:embed="rId5" cstate="print">
            <a:lum bright="20000" contrast="20000"/>
          </a:blip>
          <a:srcRect l="17599" t="27726" r="11770" b="17569"/>
          <a:stretch>
            <a:fillRect/>
          </a:stretch>
        </p:blipFill>
        <p:spPr bwMode="auto">
          <a:xfrm rot="10800000">
            <a:off x="3419872" y="764704"/>
            <a:ext cx="242316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18_PANA\P1180375.JPG"/>
          <p:cNvPicPr/>
          <p:nvPr/>
        </p:nvPicPr>
        <p:blipFill>
          <a:blip r:embed="rId6" cstate="print">
            <a:lum bright="30000" contrast="30000"/>
          </a:blip>
          <a:srcRect r="27739" b="14190"/>
          <a:stretch>
            <a:fillRect/>
          </a:stretch>
        </p:blipFill>
        <p:spPr bwMode="auto">
          <a:xfrm>
            <a:off x="1148233" y="2906112"/>
            <a:ext cx="185547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18_PANA\P1180413.JPG"/>
          <p:cNvPicPr/>
          <p:nvPr/>
        </p:nvPicPr>
        <p:blipFill>
          <a:blip r:embed="rId7" cstate="print">
            <a:lum bright="20000"/>
          </a:blip>
          <a:srcRect l="10502" r="15817" b="7765"/>
          <a:stretch>
            <a:fillRect/>
          </a:stretch>
        </p:blipFill>
        <p:spPr bwMode="auto">
          <a:xfrm>
            <a:off x="6832322" y="2906112"/>
            <a:ext cx="171704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18_PANA\P1180415.JPG"/>
          <p:cNvPicPr/>
          <p:nvPr/>
        </p:nvPicPr>
        <p:blipFill>
          <a:blip r:embed="rId8" cstate="print">
            <a:lum bright="20000"/>
          </a:blip>
          <a:srcRect l="21283" r="12167"/>
          <a:stretch>
            <a:fillRect/>
          </a:stretch>
        </p:blipFill>
        <p:spPr bwMode="auto">
          <a:xfrm>
            <a:off x="6867247" y="4894373"/>
            <a:ext cx="1682115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8232" y="4797152"/>
            <a:ext cx="543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Изготовление модуля «капелька»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мои работы миллефиори\NEW_P1170926.JPG"/>
          <p:cNvPicPr/>
          <p:nvPr/>
        </p:nvPicPr>
        <p:blipFill>
          <a:blip r:embed="rId2" cstate="print"/>
          <a:srcRect t="5572" r="5469"/>
          <a:stretch>
            <a:fillRect/>
          </a:stretch>
        </p:blipFill>
        <p:spPr bwMode="auto">
          <a:xfrm>
            <a:off x="6192689" y="471984"/>
            <a:ext cx="259334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мои работы миллефиори\NEW_P1170925.JPG"/>
          <p:cNvPicPr/>
          <p:nvPr/>
        </p:nvPicPr>
        <p:blipFill>
          <a:blip r:embed="rId3" cstate="print"/>
          <a:srcRect l="21915" t="1279" r="21196" b="2132"/>
          <a:stretch>
            <a:fillRect/>
          </a:stretch>
        </p:blipFill>
        <p:spPr bwMode="auto">
          <a:xfrm>
            <a:off x="539552" y="476672"/>
            <a:ext cx="2934970" cy="371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:\мои работы миллефиори\NEW_P1170928.JPG"/>
          <p:cNvPicPr/>
          <p:nvPr/>
        </p:nvPicPr>
        <p:blipFill>
          <a:blip r:embed="rId4" cstate="print"/>
          <a:srcRect l="4245" t="3247" r="4245" b="3896"/>
          <a:stretch>
            <a:fillRect/>
          </a:stretch>
        </p:blipFill>
        <p:spPr bwMode="auto">
          <a:xfrm>
            <a:off x="2915816" y="3580527"/>
            <a:ext cx="4176464" cy="311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74522" y="471984"/>
            <a:ext cx="2718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Коллективные работы, выполнены с использование модуля «капелька»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работ с телефорна\NEW_IMG_20171211_104924 -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7" b="19534"/>
          <a:stretch/>
        </p:blipFill>
        <p:spPr bwMode="auto">
          <a:xfrm>
            <a:off x="3162118" y="3337746"/>
            <a:ext cx="2778034" cy="3271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работ с телефорна\NEW_IMG_20171212_1151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3300" r="6114" b="9321"/>
          <a:stretch/>
        </p:blipFill>
        <p:spPr bwMode="auto">
          <a:xfrm>
            <a:off x="6084167" y="332657"/>
            <a:ext cx="2665865" cy="4101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работ с телефорна\NEW_IMG_20170830_11342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24" b="16562"/>
          <a:stretch/>
        </p:blipFill>
        <p:spPr bwMode="auto">
          <a:xfrm>
            <a:off x="179512" y="332656"/>
            <a:ext cx="2664296" cy="3005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Работы выполнены с </a:t>
            </a:r>
            <a:r>
              <a:rPr lang="ru-RU" sz="2800" dirty="0" smtClean="0">
                <a:solidFill>
                  <a:srgbClr val="7030A0"/>
                </a:solidFill>
              </a:rPr>
              <a:t>использованием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модуля </a:t>
            </a:r>
            <a:r>
              <a:rPr lang="ru-RU" sz="2800" dirty="0">
                <a:solidFill>
                  <a:srgbClr val="7030A0"/>
                </a:solidFill>
              </a:rPr>
              <a:t>«капелька»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5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тудия\счтудия 2019\20190529_085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1\Desktop\Новая папка\NEW_IMG_20170830_113122 - копия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6186"/>
          <a:stretch/>
        </p:blipFill>
        <p:spPr bwMode="auto">
          <a:xfrm>
            <a:off x="107504" y="188640"/>
            <a:ext cx="4867275" cy="334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4779" y="188640"/>
            <a:ext cx="40617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Коллективные работы </a:t>
            </a:r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ыполнены с использованием модуля «капелька»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18_PANA\P1180382.JPG"/>
          <p:cNvPicPr/>
          <p:nvPr/>
        </p:nvPicPr>
        <p:blipFill>
          <a:blip r:embed="rId2" cstate="print">
            <a:lum bright="20000" contrast="30000"/>
          </a:blip>
          <a:srcRect r="20035" b="19890"/>
          <a:stretch>
            <a:fillRect/>
          </a:stretch>
        </p:blipFill>
        <p:spPr bwMode="auto">
          <a:xfrm>
            <a:off x="899592" y="980728"/>
            <a:ext cx="1819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18_PANA\P1180388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46340" y="947857"/>
            <a:ext cx="182626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8_PANA\P1180389.JPG"/>
          <p:cNvPicPr/>
          <p:nvPr/>
        </p:nvPicPr>
        <p:blipFill>
          <a:blip r:embed="rId4" cstate="print">
            <a:lum bright="20000" contrast="20000"/>
          </a:blip>
          <a:srcRect l="4188" b="676"/>
          <a:stretch>
            <a:fillRect/>
          </a:stretch>
        </p:blipFill>
        <p:spPr bwMode="auto">
          <a:xfrm>
            <a:off x="4886092" y="980728"/>
            <a:ext cx="1743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18_PANA\P1180391.JPG"/>
          <p:cNvPicPr/>
          <p:nvPr/>
        </p:nvPicPr>
        <p:blipFill>
          <a:blip r:embed="rId5" cstate="print">
            <a:lum bright="20000" contrast="10000"/>
          </a:blip>
          <a:srcRect l="3553" r="4568" b="2027"/>
          <a:stretch>
            <a:fillRect/>
          </a:stretch>
        </p:blipFill>
        <p:spPr bwMode="auto">
          <a:xfrm>
            <a:off x="6876256" y="999778"/>
            <a:ext cx="1724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18_PANA\P1180394.JPG"/>
          <p:cNvPicPr/>
          <p:nvPr/>
        </p:nvPicPr>
        <p:blipFill>
          <a:blip r:embed="rId6" cstate="print">
            <a:lum bright="20000" contrast="30000"/>
          </a:blip>
          <a:srcRect l="14948" r="9794"/>
          <a:stretch>
            <a:fillRect/>
          </a:stretch>
        </p:blipFill>
        <p:spPr bwMode="auto">
          <a:xfrm>
            <a:off x="899592" y="2579023"/>
            <a:ext cx="1584176" cy="15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18_PANA\P1180399.JPG"/>
          <p:cNvPicPr/>
          <p:nvPr/>
        </p:nvPicPr>
        <p:blipFill>
          <a:blip r:embed="rId7" cstate="print">
            <a:lum bright="30000" contrast="20000"/>
          </a:blip>
          <a:srcRect l="21376" t="12565" r="10323" b="-2040"/>
          <a:stretch>
            <a:fillRect/>
          </a:stretch>
        </p:blipFill>
        <p:spPr bwMode="auto">
          <a:xfrm>
            <a:off x="5086359" y="2611760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18_PANA\P1180401.JPG"/>
          <p:cNvPicPr/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6876256" y="2659385"/>
            <a:ext cx="1828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18_PANA\P1180404.JPG"/>
          <p:cNvPicPr/>
          <p:nvPr/>
        </p:nvPicPr>
        <p:blipFill>
          <a:blip r:embed="rId9" cstate="print">
            <a:lum bright="20000"/>
          </a:blip>
          <a:srcRect l="16146" r="8854"/>
          <a:stretch>
            <a:fillRect/>
          </a:stretch>
        </p:blipFill>
        <p:spPr bwMode="auto">
          <a:xfrm>
            <a:off x="3083182" y="4474522"/>
            <a:ext cx="1552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DCIM\118_PANA\P1180409.JPG"/>
          <p:cNvPicPr/>
          <p:nvPr/>
        </p:nvPicPr>
        <p:blipFill>
          <a:blip r:embed="rId10" cstate="print">
            <a:lum bright="20000" contrast="20000"/>
          </a:blip>
          <a:srcRect r="22863"/>
          <a:stretch>
            <a:fillRect/>
          </a:stretch>
        </p:blipFill>
        <p:spPr bwMode="auto">
          <a:xfrm>
            <a:off x="5219467" y="4575264"/>
            <a:ext cx="1409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DCIM\118_PANA\P1180410.JPG"/>
          <p:cNvPicPr/>
          <p:nvPr/>
        </p:nvPicPr>
        <p:blipFill>
          <a:blip r:embed="rId11" cstate="print">
            <a:lum bright="20000" contrast="20000"/>
          </a:blip>
          <a:srcRect l="13000" r="20500" b="1389"/>
          <a:stretch>
            <a:fillRect/>
          </a:stretch>
        </p:blipFill>
        <p:spPr bwMode="auto">
          <a:xfrm>
            <a:off x="7333456" y="4607872"/>
            <a:ext cx="1266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DCIM\118_PANA\P1180395.JPG"/>
          <p:cNvPicPr/>
          <p:nvPr/>
        </p:nvPicPr>
        <p:blipFill>
          <a:blip r:embed="rId1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2988519" y="2611760"/>
            <a:ext cx="1828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4365104"/>
            <a:ext cx="2903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Выполнение элемента «Цветок»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тудия\счтудия 2019\20190222_0838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2030" r="15155" b="4725"/>
          <a:stretch/>
        </p:blipFill>
        <p:spPr bwMode="auto">
          <a:xfrm rot="5400000">
            <a:off x="3209969" y="1665801"/>
            <a:ext cx="29190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01317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Работы выполнены  с использованием модулей капелька</a:t>
            </a:r>
            <a:r>
              <a:rPr lang="ru-RU" sz="2800" smtClean="0">
                <a:solidFill>
                  <a:srgbClr val="7030A0"/>
                </a:solidFill>
              </a:rPr>
              <a:t>, цветок.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1\AppData\Local\Microsoft\Windows\Temporary Internet Files\Content.Word\20201023_1653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7277"/>
          <a:stretch/>
        </p:blipFill>
        <p:spPr bwMode="auto">
          <a:xfrm rot="5400000">
            <a:off x="5726707" y="895183"/>
            <a:ext cx="3568607" cy="2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Temporary Internet Files\Content.Word\20201023_1608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9754" r="7912" b="4676"/>
          <a:stretch/>
        </p:blipFill>
        <p:spPr bwMode="auto">
          <a:xfrm rot="5400000">
            <a:off x="-81988" y="882188"/>
            <a:ext cx="3752839" cy="2797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0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933056"/>
            <a:ext cx="477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hlinkClick r:id="rId2"/>
              </a:rPr>
              <a:t>мадоу2.рф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47104" y="2852936"/>
            <a:ext cx="5081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Спасибо за внимание.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Будем рады сотрудничеству.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121345054_steklo_Millefiori_foto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076056" cy="31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5766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Миллефиори из пластики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епка методичка\Новая папка (2)\NEW_P1180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82" y="908720"/>
            <a:ext cx="4608512" cy="37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5155588"/>
            <a:ext cx="648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Миллефиори из пластилина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18_PANA\P1180371.JPG"/>
          <p:cNvPicPr/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39552" y="754380"/>
            <a:ext cx="2952328" cy="24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Comp\Desktop\Новая папка (2)\NEW_DSC09620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059832" y="2492896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18_PANA\P1180412.JPG"/>
          <p:cNvPicPr/>
          <p:nvPr/>
        </p:nvPicPr>
        <p:blipFill>
          <a:blip r:embed="rId4" cstate="print">
            <a:lum bright="20000"/>
          </a:blip>
          <a:srcRect l="12069" t="12089" b="6167"/>
          <a:stretch>
            <a:fillRect/>
          </a:stretch>
        </p:blipFill>
        <p:spPr bwMode="auto">
          <a:xfrm>
            <a:off x="5508104" y="436510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86916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solidFill>
                  <a:srgbClr val="7030A0"/>
                </a:solidFill>
              </a:rPr>
              <a:t>ластинки одинаковой толщины.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 срезе сохраняется </a:t>
            </a:r>
            <a:r>
              <a:rPr lang="ru-RU" sz="2800" dirty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динаковый рисунок.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18_PANA\P1180363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65848" y="898842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18_PANA\P1180364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321677" y="871546"/>
            <a:ext cx="2334052" cy="18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18_PANA\P1180365.JPG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030915" y="836712"/>
            <a:ext cx="2304256" cy="19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8_PANA\P1180367.JPG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65849" y="3423329"/>
            <a:ext cx="2304256" cy="165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18_PANA\P1180368.JPG"/>
          <p:cNvPicPr/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203848" y="3459960"/>
            <a:ext cx="2334052" cy="165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18_PANA\P1180370.JPG"/>
          <p:cNvPicPr/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030914" y="3423331"/>
            <a:ext cx="2141485" cy="16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3" y="5078327"/>
            <a:ext cx="734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Основной прием работы в технике Миллефиори: </a:t>
            </a:r>
            <a:r>
              <a:rPr lang="ru-RU" sz="2800" dirty="0">
                <a:solidFill>
                  <a:srgbClr val="7030A0"/>
                </a:solidFill>
              </a:rPr>
              <a:t>с</a:t>
            </a:r>
            <a:r>
              <a:rPr lang="ru-RU" sz="2800" dirty="0" smtClean="0">
                <a:solidFill>
                  <a:srgbClr val="7030A0"/>
                </a:solidFill>
              </a:rPr>
              <a:t>катывание «рулетика» из трех кусочков пластилина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фото работ с телефорна\NEW_IMG_20170830_1134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15127"/>
          <a:stretch/>
        </p:blipFill>
        <p:spPr bwMode="auto">
          <a:xfrm>
            <a:off x="648147" y="309837"/>
            <a:ext cx="2592289" cy="30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ото работ с телефорна\NEW_NEW_IMG_20170825_1502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21773"/>
          <a:stretch/>
        </p:blipFill>
        <p:spPr bwMode="auto">
          <a:xfrm>
            <a:off x="3240436" y="322247"/>
            <a:ext cx="2974218" cy="30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ото работ с телефорна\NEW_IMG_20180209_0846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7" b="21763"/>
          <a:stretch/>
        </p:blipFill>
        <p:spPr bwMode="auto">
          <a:xfrm>
            <a:off x="6224906" y="3378135"/>
            <a:ext cx="2662280" cy="31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студия\счтудия 2019\20190515_10185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7"/>
          <a:stretch/>
        </p:blipFill>
        <p:spPr bwMode="auto">
          <a:xfrm rot="5400000">
            <a:off x="6000964" y="541008"/>
            <a:ext cx="3060530" cy="26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1418" y="3263224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пластинками выполненными в технике </a:t>
            </a:r>
            <a:r>
              <a:rPr lang="ru-RU" sz="2800" dirty="0" smtClean="0">
                <a:solidFill>
                  <a:srgbClr val="7030A0"/>
                </a:solidFill>
              </a:rPr>
              <a:t>миллефиори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можно украсить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любые формы : плоские или объемные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2" descr="F:\фото работ с телефорна\NEW_IMG_20170830_11360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19407"/>
          <a:stretch/>
        </p:blipFill>
        <p:spPr bwMode="auto">
          <a:xfrm>
            <a:off x="648147" y="3378135"/>
            <a:ext cx="2592289" cy="31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астер-класс миллефиори слон\NEW_IMG_20170825_15015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9" r="20237"/>
          <a:stretch/>
        </p:blipFill>
        <p:spPr bwMode="auto">
          <a:xfrm>
            <a:off x="467544" y="1412776"/>
            <a:ext cx="417646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F:\фото работ с телефорна\NEW_IMG_20170830_1133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b="20922"/>
          <a:stretch/>
        </p:blipFill>
        <p:spPr bwMode="auto">
          <a:xfrm rot="10800000">
            <a:off x="4854407" y="1442616"/>
            <a:ext cx="35675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\NEW_DSC09405.JPG"/>
          <p:cNvPicPr/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211960" y="3573016"/>
            <a:ext cx="46501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Новая папка\NEW_DSC09402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3528" y="404664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Модули разной формы  изготовлены при помощи формочек для печенья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18_PANA\P1180357.JPG"/>
          <p:cNvPicPr/>
          <p:nvPr/>
        </p:nvPicPr>
        <p:blipFill>
          <a:blip r:embed="rId2" cstate="print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231" t="6857" r="10684"/>
          <a:stretch>
            <a:fillRect/>
          </a:stretch>
        </p:blipFill>
        <p:spPr bwMode="auto">
          <a:xfrm>
            <a:off x="6300192" y="3717032"/>
            <a:ext cx="2664294" cy="24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18_PANA\P1180360.JPG"/>
          <p:cNvPicPr/>
          <p:nvPr/>
        </p:nvPicPr>
        <p:blipFill>
          <a:blip r:embed="rId4" cstate="print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612" r="9589"/>
          <a:stretch>
            <a:fillRect/>
          </a:stretch>
        </p:blipFill>
        <p:spPr bwMode="auto">
          <a:xfrm>
            <a:off x="6156175" y="470546"/>
            <a:ext cx="2808311" cy="25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\DSC09484.JPG"/>
          <p:cNvPicPr/>
          <p:nvPr/>
        </p:nvPicPr>
        <p:blipFill>
          <a:blip r:embed="rId6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165" t="6414" r="6040" b="1870"/>
          <a:stretch>
            <a:fillRect/>
          </a:stretch>
        </p:blipFill>
        <p:spPr bwMode="auto">
          <a:xfrm>
            <a:off x="3166424" y="474351"/>
            <a:ext cx="2989751" cy="25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NEW_DSC09493.JPG"/>
          <p:cNvPicPr/>
          <p:nvPr/>
        </p:nvPicPr>
        <p:blipFill>
          <a:blip r:embed="rId8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827" t="10048" r="12774" b="1444"/>
          <a:stretch>
            <a:fillRect/>
          </a:stretch>
        </p:blipFill>
        <p:spPr bwMode="auto">
          <a:xfrm>
            <a:off x="338479" y="498278"/>
            <a:ext cx="2842897" cy="255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8479" y="3429000"/>
            <a:ext cx="5817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Простые по сюжету картинки  выложены из модулей полученных при помощи формочек для печенья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5965</TotalTime>
  <Words>167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2020-11-26T05:11:28Z</dcterms:created>
  <dcterms:modified xsi:type="dcterms:W3CDTF">2020-12-01T05:00:36Z</dcterms:modified>
</cp:coreProperties>
</file>