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3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7101AA81-B92A-444D-8E28-7C9CDC94DF1D}">
          <p14:sldIdLst>
            <p14:sldId id="256"/>
            <p14:sldId id="257"/>
            <p14:sldId id="258"/>
            <p14:sldId id="263"/>
            <p14:sldId id="260"/>
            <p14:sldId id="259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4551" y="236545"/>
            <a:ext cx="77564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«ЦЕНТР ТВОРЧЕСТВА ЗАВОДСКОГО РАЙОНА» ГОРОДА КЕМЕРОВО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18145" y="2276872"/>
            <a:ext cx="8409293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>Изготовление </a:t>
            </a:r>
            <a:r>
              <a:rPr lang="ru-RU" sz="4000" b="1" i="1" dirty="0">
                <a:solidFill>
                  <a:schemeClr val="bg2">
                    <a:lumMod val="50000"/>
                  </a:schemeClr>
                </a:solidFill>
              </a:rPr>
              <a:t>«Курских трещоток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»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мастер-класс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12309" y="4797152"/>
            <a:ext cx="6111288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Автор-составитель:</a:t>
            </a:r>
          </a:p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Черепанов Роман Вячеславович,</a:t>
            </a:r>
          </a:p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407578" y="6381328"/>
            <a:ext cx="2221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Кемерово, 2020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21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422962"/>
            <a:ext cx="8310545" cy="61401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</a:t>
            </a:r>
            <a:r>
              <a:rPr lang="ru-RU" sz="25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Портативный компьютер, проектор</a:t>
            </a:r>
          </a:p>
          <a:p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Музыкальные инструменты: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армонь, курские трещотки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5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мастер-класса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участников 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мастер-класса умений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изготовления 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прототипа русского народного 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инструмента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курских трещоток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/>
            <a:r>
              <a:rPr lang="ru-RU" sz="25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  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курскими трещотками</a:t>
            </a:r>
          </a:p>
          <a:p>
            <a:pPr marL="0" lvl="3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2.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Непосредственное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инструмента</a:t>
            </a:r>
          </a:p>
          <a:p>
            <a:pPr marL="0" lvl="3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Освоение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приемов игры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000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9103" y="980687"/>
            <a:ext cx="31474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Курские</a:t>
            </a:r>
            <a:endParaRPr lang="ru-RU" sz="66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D:\РАБОТА (мечта, шк 68)+ МАГИСТРАТУРА2017\1.Документы_20192020\видеомастерклассы(уроки) во время вынужд карантина\Областной этнокультурный семинар\unnamed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16" r="1116"/>
          <a:stretch/>
        </p:blipFill>
        <p:spPr bwMode="auto">
          <a:xfrm>
            <a:off x="1152000" y="2852936"/>
            <a:ext cx="3816424" cy="3816424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РАБОТА (мечта, шк 68)+ МАГИСТРАТУРА2017\1.Документы_20192020\видеомастерклассы(уроки) во время вынужд карантина\Областной этнокультурный семинар\treshotka-plastinchataya-garmoshka-t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16475"/>
            <a:ext cx="3744416" cy="3744416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20072" y="4941168"/>
            <a:ext cx="376885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Трещотки</a:t>
            </a:r>
            <a:endParaRPr lang="ru-RU" sz="66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6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РАБОТА (мечта, шк 68)+ МАГИСТРАТУРА2017\1.Документы_20192020\видеомастерклассы(уроки) во время вынужд карантина\Областной этнокультурный семинар\Последний вариант\Без названия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66" b="10681"/>
          <a:stretch/>
        </p:blipFill>
        <p:spPr bwMode="auto">
          <a:xfrm>
            <a:off x="1691680" y="1620000"/>
            <a:ext cx="6552278" cy="3897232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96887" y="139821"/>
            <a:ext cx="49731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Сэмантерион</a:t>
            </a:r>
            <a:endParaRPr lang="ru-RU" sz="66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692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ТА (мечта, шк 68)+ МАГИСТРАТУРА2017\1.Документы_20192020\видеомастерклассы(уроки) во время вынужд карантина\Областной этнокультурный семинар\Последний вариант\detsad-19323-148942708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90" b="3545"/>
          <a:stretch/>
        </p:blipFill>
        <p:spPr bwMode="auto">
          <a:xfrm>
            <a:off x="1259632" y="1260000"/>
            <a:ext cx="7605636" cy="500400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34479" y="4447699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606434" y="4817031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912559" y="500169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201421" y="5186363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36137" y="555995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635896" y="592928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393945" y="5929287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70062" y="599277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595968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084168" y="5959681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660232" y="5894668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053288" y="5811215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326426" y="5640228"/>
            <a:ext cx="387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713840" y="546010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514470" y="1602025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 шнурка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238128" y="75367"/>
            <a:ext cx="376885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Трещотки</a:t>
            </a:r>
            <a:endParaRPr lang="ru-RU" sz="66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65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9977" y="194737"/>
            <a:ext cx="64001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Прототип курских трещоток</a:t>
            </a:r>
            <a:endParaRPr lang="ru-RU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D:\РАБОТА (мечта, шк 68)+ МАГИСТРАТУРА2017\1.Документы_20192020\видеомастерклассы(уроки) во время вынужд карантина\Областной этнокультурный семинар\q5RVKwEAXH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3" t="5684" r="-57" b="20296"/>
          <a:stretch/>
        </p:blipFill>
        <p:spPr bwMode="auto">
          <a:xfrm>
            <a:off x="1566052" y="1196752"/>
            <a:ext cx="6948000" cy="5249044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38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РАБОТА (мечта, шк 68)+ МАГИСТРАТУРА2017\1.Документы_20192020\видеомастерклассы(уроки) во время вынужд карантина\Областной этнокультурный семинар\ZhH9lXe6uM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21" r="8"/>
          <a:stretch/>
        </p:blipFill>
        <p:spPr bwMode="auto">
          <a:xfrm>
            <a:off x="6180302" y="1988840"/>
            <a:ext cx="2784451" cy="4176464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РАБОТА (мечта, шк 68)+ МАГИСТРАТУРА2017\1.Документы_20192020\видеомастерклассы(уроки) во время вынужд карантина\Областной этнокультурный семинар\VTZk0zXsOF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4" y="908720"/>
            <a:ext cx="4176463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D:\РАБОТА (мечта, шк 68)+ МАГИСТРАТУРА2017\1.Документы_20192020\видеомастерклассы(уроки) во время вынужд карантина\Областной этнокультурный семинар\yaroslavl_logo.gif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2" t="3059" r="4200" b="2890"/>
          <a:stretch/>
        </p:blipFill>
        <p:spPr bwMode="auto">
          <a:xfrm>
            <a:off x="5350744" y="3215609"/>
            <a:ext cx="760216" cy="78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58851" y="0"/>
            <a:ext cx="50664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изготовления</a:t>
            </a:r>
            <a:endParaRPr lang="ru-RU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30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124</TotalTime>
  <Words>111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Corbel</vt:lpstr>
      <vt:lpstr>Gill Sans MT</vt:lpstr>
      <vt:lpstr>Times New Roman</vt:lpstr>
      <vt:lpstr>Verdana</vt:lpstr>
      <vt:lpstr>Wingdings 2</vt:lpstr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</dc:creator>
  <cp:lastModifiedBy>Виктория</cp:lastModifiedBy>
  <cp:revision>17</cp:revision>
  <dcterms:created xsi:type="dcterms:W3CDTF">2020-04-07T07:02:40Z</dcterms:created>
  <dcterms:modified xsi:type="dcterms:W3CDTF">2020-04-22T08:50:39Z</dcterms:modified>
</cp:coreProperties>
</file>