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1" r:id="rId3"/>
    <p:sldId id="272" r:id="rId4"/>
    <p:sldId id="283" r:id="rId5"/>
    <p:sldId id="284" r:id="rId6"/>
    <p:sldId id="285" r:id="rId7"/>
    <p:sldId id="288" r:id="rId8"/>
    <p:sldId id="293" r:id="rId9"/>
    <p:sldId id="294" r:id="rId10"/>
    <p:sldId id="295" r:id="rId11"/>
    <p:sldId id="292" r:id="rId12"/>
    <p:sldId id="291" r:id="rId13"/>
    <p:sldId id="290" r:id="rId14"/>
    <p:sldId id="297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15DF-1774-4CCB-834F-BCF8AE6A300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24264-38DC-4901-88F1-0FBAFA626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24264-38DC-4901-88F1-0FBAFA626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24264-38DC-4901-88F1-0FBAFA6261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24264-38DC-4901-88F1-0FBAFA6261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24264-38DC-4901-88F1-0FBAFA6261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OMW4122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045549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технологий,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способствующих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формированию национальной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идентичности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младших школьников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Образцовом детском коллективе Кузбасса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фольклорном ансамбле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«Весёлые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посиделки»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22219"/>
            <a:ext cx="590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образовательное</a:t>
            </a:r>
          </a:p>
          <a:p>
            <a:pPr algn="ctr"/>
            <a:r>
              <a:rPr lang="ru-RU" dirty="0" smtClean="0"/>
              <a:t> учреждение дополнительного образования </a:t>
            </a:r>
          </a:p>
          <a:p>
            <a:pPr algn="ctr"/>
            <a:r>
              <a:rPr lang="ru-RU" dirty="0" smtClean="0"/>
              <a:t>«Центр творчества Заводского района» города Кемерово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6093296"/>
            <a:ext cx="406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Автор-составитель: Синельникова А.С. </a:t>
            </a:r>
          </a:p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7" t="20778" b="15365"/>
          <a:stretch/>
        </p:blipFill>
        <p:spPr>
          <a:xfrm>
            <a:off x="1547664" y="3140968"/>
            <a:ext cx="5849057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1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708" y="1019593"/>
            <a:ext cx="7587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цветных наклеек – «подсказок» 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активизации внимания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752" y="980728"/>
            <a:ext cx="873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99" y="1973700"/>
            <a:ext cx="4944199" cy="3519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83" y="3068960"/>
            <a:ext cx="4943560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359078"/>
            <a:ext cx="306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911" y="431055"/>
            <a:ext cx="6026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педагогического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44"/>
            <a:ext cx="75799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Тренировка игровых движений без инструмента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916832"/>
            <a:ext cx="2823790" cy="4276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937337" cy="263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146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организации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804" y="1234967"/>
            <a:ext cx="86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Индивидуальная, парная, коллективная,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групповая;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4" y="2060848"/>
            <a:ext cx="403559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17310"/>
            <a:ext cx="3868647" cy="2846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280" y="5263531"/>
            <a:ext cx="468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Посещение мастер-классов А.В. Соловьева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376" y="5448197"/>
            <a:ext cx="308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мастер-классов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796" y="418827"/>
            <a:ext cx="432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23" y="1196750"/>
            <a:ext cx="8885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результате применения игровых технологий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учащихся формируется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к истории русского народа и его культуре,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бережному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отношению и сохранению народных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88" y="3140968"/>
            <a:ext cx="4646129" cy="3097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796" y="418827"/>
            <a:ext cx="432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161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2372" y="1432906"/>
            <a:ext cx="177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2382" y="1165953"/>
            <a:ext cx="168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459796" y="1296465"/>
            <a:ext cx="432868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</p:cNvCxnSpPr>
          <p:nvPr/>
        </p:nvCxnSpPr>
        <p:spPr>
          <a:xfrm>
            <a:off x="2294073" y="1458362"/>
            <a:ext cx="1413831" cy="2616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3"/>
            <a:endCxn id="7" idx="1"/>
          </p:cNvCxnSpPr>
          <p:nvPr/>
        </p:nvCxnSpPr>
        <p:spPr>
          <a:xfrm flipV="1">
            <a:off x="5563563" y="1427563"/>
            <a:ext cx="1378819" cy="2669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5179812" cy="3447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36037"/>
            <a:ext cx="3219822" cy="429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6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732" y="431086"/>
            <a:ext cx="432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2051" y="1772816"/>
            <a:ext cx="2296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концерты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фестивали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83" y="3356992"/>
            <a:ext cx="4967536" cy="331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14914" r="-58" b="9187"/>
          <a:stretch/>
        </p:blipFill>
        <p:spPr>
          <a:xfrm>
            <a:off x="395536" y="1226544"/>
            <a:ext cx="5702664" cy="299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-99392"/>
            <a:ext cx="667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Образцового детского коллектива Кузбасса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фольклорного ансамбля «Веселые посиделки»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74" y="1100937"/>
            <a:ext cx="599645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-народное пение;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-устное народное творчество;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-народные праздники;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-народные игры;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-инструменты фольклорной традиции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08987"/>
            <a:ext cx="2574032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13043"/>
            <a:ext cx="3913263" cy="2608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9946" y="188640"/>
            <a:ext cx="665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Образцовый детский коллектив Кузбасса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фольклорный ансамбль «Веселые посиделки»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13858" r="6252" b="12872"/>
          <a:stretch/>
        </p:blipFill>
        <p:spPr>
          <a:xfrm>
            <a:off x="539552" y="1268760"/>
            <a:ext cx="4900012" cy="2695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59732"/>
            <a:ext cx="4370425" cy="2913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70104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игре на гуслях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2017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378" r="3585" b="4757"/>
          <a:stretch/>
        </p:blipFill>
        <p:spPr>
          <a:xfrm>
            <a:off x="3059832" y="3068959"/>
            <a:ext cx="5328592" cy="3585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797986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ехнологии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основу которых положена педагогическая игра как вид деятельности в условиях ситуаций, направленных на воссоздание и усвоение общественного опыта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1834" y="397916"/>
            <a:ext cx="566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Игровые педагогические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-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1720" y="419472"/>
            <a:ext cx="52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игровой технологии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953" y="1124743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1.Цель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2.Содержание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3.Методы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4.Средства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педагогического взаимодействия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5.Формы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организации обучения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6.Результаты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29" y="3789040"/>
            <a:ext cx="4722735" cy="297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2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5" y="1385447"/>
            <a:ext cx="4917116" cy="327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7739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обучение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младшего школьного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гуслях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19761" r="8605"/>
          <a:stretch/>
        </p:blipFill>
        <p:spPr>
          <a:xfrm>
            <a:off x="5220072" y="2852936"/>
            <a:ext cx="3240360" cy="396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2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759" y="344284"/>
            <a:ext cx="374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2708920"/>
            <a:ext cx="2379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занятия</a:t>
            </a:r>
          </a:p>
        </p:txBody>
      </p:sp>
      <p:pic>
        <p:nvPicPr>
          <p:cNvPr id="1026" name="Picture 2" descr="HVAHJs7oPB8.jpg (960×7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7571"/>
          <a:stretch/>
        </p:blipFill>
        <p:spPr bwMode="auto">
          <a:xfrm>
            <a:off x="329732" y="1536459"/>
            <a:ext cx="4530300" cy="3082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797152"/>
            <a:ext cx="2506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Теоретическая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28733" r="1992" b="9550"/>
          <a:stretch/>
        </p:blipFill>
        <p:spPr>
          <a:xfrm>
            <a:off x="3946769" y="3933056"/>
            <a:ext cx="4987281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6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29897"/>
            <a:ext cx="3075806" cy="410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5208"/>
            <a:ext cx="3093808" cy="4125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544" y="1114856"/>
            <a:ext cx="8563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Учебно-методическое пособие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Гусельки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волшебные»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Соловьев, А. Синельникова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476671"/>
            <a:ext cx="306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36105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«Птички–синички»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изучения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аккордов на гуслях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9695"/>
            <a:ext cx="375026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7813" b="17043"/>
          <a:stretch/>
        </p:blipFill>
        <p:spPr bwMode="auto">
          <a:xfrm>
            <a:off x="3091764" y="4018130"/>
            <a:ext cx="3616609" cy="2369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89695"/>
            <a:ext cx="3780099" cy="2716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306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1045</TotalTime>
  <Words>220</Words>
  <Application>Microsoft Office PowerPoint</Application>
  <PresentationFormat>Экран (4:3)</PresentationFormat>
  <Paragraphs>68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Синельникова А. С. Пдо  МБОУДО «Центр творчества заводского района» г. Кемерово</dc:title>
  <dc:creator>PC</dc:creator>
  <cp:lastModifiedBy>PC</cp:lastModifiedBy>
  <cp:revision>42</cp:revision>
  <dcterms:created xsi:type="dcterms:W3CDTF">2020-02-10T16:42:11Z</dcterms:created>
  <dcterms:modified xsi:type="dcterms:W3CDTF">2020-04-16T17:25:24Z</dcterms:modified>
</cp:coreProperties>
</file>