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3" r:id="rId5"/>
    <p:sldId id="264" r:id="rId6"/>
    <p:sldId id="258" r:id="rId7"/>
    <p:sldId id="265" r:id="rId8"/>
    <p:sldId id="270" r:id="rId9"/>
    <p:sldId id="259" r:id="rId10"/>
    <p:sldId id="26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8;&#1077;&#1095;&#1082;&#1072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&#1041;&#1072;&#1073;&#1091;&#1083;&#1100;&#1082;&#1080;.mp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250628"/>
            <a:ext cx="49685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СЛАВЯНСКАЯ             ДУША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(мастер-класс)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7" y="448301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Седых Евгений Александрович, </a:t>
            </a:r>
          </a:p>
          <a:p>
            <a:pPr algn="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МБОУДО «ЦТ Заводского района»</a:t>
            </a:r>
          </a:p>
          <a:p>
            <a:pPr algn="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 Кемерово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99627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ТРУБОЧЕК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:\Молодой педагог 2017\Седых Е.А\Славянская душа мастер-класс\IMG_6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" y="1717265"/>
            <a:ext cx="3672408" cy="2448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 descr="G:\Молодой педагог 2017\Седых Е.А\Славянская душа мастер-класс\IMG_6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2673"/>
            <a:ext cx="3600400" cy="24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05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744" y="24044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КУГИКЛАХ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4756"/>
            <a:ext cx="5574009" cy="418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4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84559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МОРЕЧКА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передала навыки игры на </a:t>
            </a:r>
            <a:r>
              <a:rPr lang="ru-RU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кугиклах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профессиональным музыкантам </a:t>
            </a:r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Женек\Desktop\костюмы\images (4)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65437"/>
            <a:ext cx="4392488" cy="3346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1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771307"/>
            <a:ext cx="635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ИНСТРУМЕНТА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Женек\Desktop\костюмы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5129"/>
            <a:ext cx="3005471" cy="2610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18709" y="1586805"/>
            <a:ext cx="207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Кугиклы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Женек\Desktop\костюмы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75" y="3746831"/>
            <a:ext cx="2795917" cy="2490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779912" y="3140968"/>
            <a:ext cx="203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Флейта Пана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585" y="2217637"/>
            <a:ext cx="1152128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Женек\Desktop\костюмы\__2014110522044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6603"/>
            <a:ext cx="383268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56" y="2489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ОБЛАСТЬ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Женек\Desktop\костюмы\Без названия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" y="3284984"/>
            <a:ext cx="335447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Женек\Desktop\костюмы\maxresdefault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859069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43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Женек\Desktop\костюмы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0857"/>
            <a:ext cx="4273715" cy="29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9972" y="457911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Гудень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092" y="4104259"/>
            <a:ext cx="16910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Подгудень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972" y="36425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588" y="3132712"/>
            <a:ext cx="18775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Мезютка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972" y="255920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Зломезютка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48680"/>
            <a:ext cx="529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КУГИКЛЫ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53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Женек\Desktop\костюмы\images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8"/>
          <a:stretch/>
        </p:blipFill>
        <p:spPr bwMode="auto">
          <a:xfrm>
            <a:off x="110816" y="2780928"/>
            <a:ext cx="316944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1816" y="555125"/>
            <a:ext cx="6387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ИНСТРУМЕНТА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708" y="24522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Пучка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Женек\Desktop\костюмы\Без назван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 bwMode="auto">
          <a:xfrm>
            <a:off x="3579392" y="3186688"/>
            <a:ext cx="2936824" cy="2618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827584" y="20608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2717353" cy="4821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Женек\Desktop\мастел класс кугиклы\IMG_20160827_145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29" y="1706539"/>
            <a:ext cx="3042059" cy="4847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0" y="238581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ЗАГОТОВОК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Женек\Desktop\костюмы\fleyta-pana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7"/>
          <a:stretch/>
        </p:blipFill>
        <p:spPr bwMode="auto">
          <a:xfrm>
            <a:off x="1043608" y="2060848"/>
            <a:ext cx="3668581" cy="4377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0" y="238581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ВЫСУШИВАНИЕ ЗАГОТОВОК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299627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НАСТРАИВАНИЕ ТРУБОЧЕК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Молодой педагог 2017\Седых Е.А\Славянская душа мастер-класс\IMG_6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6" y="2420888"/>
            <a:ext cx="5448493" cy="3632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43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Женек</dc:creator>
  <cp:lastModifiedBy>PC</cp:lastModifiedBy>
  <cp:revision>43</cp:revision>
  <dcterms:created xsi:type="dcterms:W3CDTF">2016-09-27T15:00:12Z</dcterms:created>
  <dcterms:modified xsi:type="dcterms:W3CDTF">2020-04-16T05:12:47Z</dcterms:modified>
</cp:coreProperties>
</file>