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4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604" autoAdjust="0"/>
  </p:normalViewPr>
  <p:slideViewPr>
    <p:cSldViewPr>
      <p:cViewPr varScale="1">
        <p:scale>
          <a:sx n="84" d="100"/>
          <a:sy n="84" d="100"/>
        </p:scale>
        <p:origin x="14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728" y="500042"/>
            <a:ext cx="6357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дополнительного образования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«Центр творчества Заводского района» города Кемерово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79512" y="1720572"/>
            <a:ext cx="842964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«Формирование этнокультурной идентичности личности  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бразцовом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детском коллективе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Кузбасса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фольклорном ансамбле «Неделька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»» 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опыта работы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5078001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Составитель: Крылова Ольга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Андреевна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8860" y="357166"/>
            <a:ext cx="3901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ПРИБАУТКИ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ds04.infourok.ru/uploads/ex/0171/00037058-48a0c593/img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84"/>
            <a:ext cx="6715108" cy="5036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530" name="Picture 2" descr="Петушок-петушок Золотой Гребешок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857232"/>
            <a:ext cx="6862845" cy="514713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1472" y="714356"/>
            <a:ext cx="8358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формы фольклора</a:t>
            </a:r>
            <a:endParaRPr lang="ru-RU" sz="4000" dirty="0"/>
          </a:p>
        </p:txBody>
      </p:sp>
      <p:sp>
        <p:nvSpPr>
          <p:cNvPr id="8" name="Пятиугольник 7"/>
          <p:cNvSpPr/>
          <p:nvPr/>
        </p:nvSpPr>
        <p:spPr>
          <a:xfrm rot="6561785">
            <a:off x="1638339" y="2195097"/>
            <a:ext cx="1081218" cy="3017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 rot="5400000">
            <a:off x="4110839" y="2175649"/>
            <a:ext cx="1081218" cy="3017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 rot="3905164">
            <a:off x="6325185" y="2157367"/>
            <a:ext cx="1326747" cy="3017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 rot="5400000">
            <a:off x="2753517" y="3390095"/>
            <a:ext cx="1081218" cy="3017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иугольник 11"/>
          <p:cNvSpPr/>
          <p:nvPr/>
        </p:nvSpPr>
        <p:spPr>
          <a:xfrm rot="5400000">
            <a:off x="5468161" y="3247219"/>
            <a:ext cx="1081218" cy="3017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071802" y="5072074"/>
            <a:ext cx="31744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928802"/>
            <a:ext cx="317447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считалки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0166" y="3071810"/>
            <a:ext cx="317447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скороговорки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7686" y="3071810"/>
            <a:ext cx="317447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6116" y="2214554"/>
            <a:ext cx="31125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небылицы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7884" y="1928802"/>
            <a:ext cx="31125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0298" y="428604"/>
            <a:ext cx="3901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НЕБЫЛИЦЫ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fsd.multiurok.ru/html/2019/11/20/s_5dd563cecba04/img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142984"/>
            <a:ext cx="6834278" cy="5125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4" name="AutoShape 2" descr="Скороговорки для развития речи и дикции у детей и взрослых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Скороговорки для развития речи и дикции у детей и взрослых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642918"/>
            <a:ext cx="4214842" cy="56238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0350895">
            <a:off x="178980" y="1439219"/>
            <a:ext cx="4599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СКОРОГОВОРКИ</a:t>
            </a:r>
            <a:endParaRPr lang="ru-RU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601" name="Picture 1" descr="C:\Users\ноут Совик и Хомик\Desktop\eM6Qhboocl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7" y="1500174"/>
            <a:ext cx="7715304" cy="43458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785794"/>
            <a:ext cx="2112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6" name="AutoShape 2" descr="Книга «Русские народные сказки» - купить на KNIGAMIR.com книгу с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Книга «Русские народные сказки» - купить на KNIGAMIR.com книгу с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Книга «Русские народные сказки» - купить на KNIGAMIR.com книгу с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1" name="Picture 7" descr="C:\Users\ноут Совик и Хомик\Desktop\Без названи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785794"/>
            <a:ext cx="5205124" cy="5228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50067" y="1401624"/>
            <a:ext cx="764386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Долго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ли они жили –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Мне старики не говорили.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Знал про то один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кот-колоброд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Что сидел у ворот.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Да убежал кот в овёс,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Конец сказки на хвосте унёс!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285852" y="1142984"/>
            <a:ext cx="700092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Сочетание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разнообразных фольклорных жанров помогает детям нашего ансамбля применять полученные знания в своей самостоятельной художественно-речевой деятельности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результате такой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 формируется правильное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своей национальной принадлежности, о традициях, предметах культуры, появляется чувство национального достоинства. У родителей повышается заинтересованность к возрождению культуры своего народа.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596640"/>
            <a:ext cx="2360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2357430"/>
            <a:ext cx="84674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500043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общеобразовательная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общеразвивающая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направленности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народному пению «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Заигрыш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26" name="Picture 2" descr="C:\Users\ноут Совик и Хомик\Desktop\atiBqsRZF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214554"/>
            <a:ext cx="5643602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Users\ноут Совик и Хомик\Desktop\MuQrhOT2-X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8217815" cy="46289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500042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Музей школы искусств «Традиция»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(г. Барнаул, с.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Власиха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620688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Малые формы фольклора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 rot="6561785">
            <a:off x="1924090" y="2266535"/>
            <a:ext cx="1081218" cy="3017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3967963" y="2461401"/>
            <a:ext cx="1081218" cy="3017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 rot="3905164">
            <a:off x="6039433" y="2371681"/>
            <a:ext cx="1326747" cy="3017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00364" y="2428868"/>
            <a:ext cx="317447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припевки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428868"/>
            <a:ext cx="317447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1930" y="2438392"/>
            <a:ext cx="31744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1802" y="5072074"/>
            <a:ext cx="31744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12330" y="2407614"/>
            <a:ext cx="317447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прибаутки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4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AutoShape 2" descr="Пальчиковая гимнастика&quot;- пособие для родителей."/>
          <p:cNvSpPr>
            <a:spLocks noChangeAspect="1" noChangeArrowheads="1"/>
          </p:cNvSpPr>
          <p:nvPr/>
        </p:nvSpPr>
        <p:spPr bwMode="auto">
          <a:xfrm>
            <a:off x="3786182" y="2733662"/>
            <a:ext cx="2071702" cy="207170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43174" y="500042"/>
            <a:ext cx="3388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ПОТЕШКИ</a:t>
            </a:r>
          </a:p>
        </p:txBody>
      </p:sp>
      <p:pic>
        <p:nvPicPr>
          <p:cNvPr id="11266" name="Picture 2" descr="https://ds04.infourok.ru/uploads/ex/11b8/0016ce07-dbaaae82/hello_html_m6e32a1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071546"/>
            <a:ext cx="4857784" cy="554185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643042" y="3429000"/>
            <a:ext cx="56436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Пальчик, пальчик, где ты был?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 этим братцем в лес ходил.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 этим братцем щи варил.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 этим братцем кашу ел.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 этим братцем песню пел.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Песню пел, да плясал,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Своих братцев забавлял!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Презентация к уроку-викторине &quot;Устное народное творчество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42918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08720"/>
            <a:ext cx="8229600" cy="4740277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детских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потешках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заложен тонкий педагогический смысл: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воспитание звуковой культуры речи;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обогащение словаря;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развитие монологической и диалогической речи;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развитие мелкой моторики;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уважение к старшим, дружелюбие.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482" name="Picture 2" descr="C:\Users\ноут Совик и Хомик\Desktop\MgWEWTMihP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736"/>
            <a:ext cx="7000892" cy="39434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28860" y="571480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Катенька, баю бай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4546" y="642918"/>
            <a:ext cx="3901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ПРИБАУТКИ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 descr="https://im0-tub-ru.yandex.net/i?id=6c62f17d1894ddf3dc8d5350101703a1&amp;n=13&amp;exp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8206211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287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ноут Совик и Хомик</dc:creator>
  <cp:lastModifiedBy>Виктория</cp:lastModifiedBy>
  <cp:revision>7</cp:revision>
  <dcterms:created xsi:type="dcterms:W3CDTF">2020-04-06T02:37:56Z</dcterms:created>
  <dcterms:modified xsi:type="dcterms:W3CDTF">2020-04-20T05:47:53Z</dcterms:modified>
</cp:coreProperties>
</file>