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56" r:id="rId4"/>
    <p:sldId id="257" r:id="rId5"/>
    <p:sldId id="258" r:id="rId6"/>
    <p:sldId id="259" r:id="rId7"/>
    <p:sldId id="271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26" autoAdjust="0"/>
  </p:normalViewPr>
  <p:slideViewPr>
    <p:cSldViewPr>
      <p:cViewPr varScale="1">
        <p:scale>
          <a:sx n="84" d="100"/>
          <a:sy n="84" d="100"/>
        </p:scale>
        <p:origin x="15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Natasha\Desktop\&#1052;&#1072;&#1089;&#1090;&#1077;&#1088;-&#1082;&#1083;&#1072;&#1089;&#1089;\&#1052;&#1072;&#1089;&#1090;&#1077;&#1088;-&#1082;&#1083;&#1072;&#1089;&#1089;%20&#1050;&#1089;&#1080;&#1083;&#1086;&#1092;&#1086;&#1085;%20(&#1080;&#1079;&#1075;&#1086;&#1090;&#1086;&#1074;&#1083;&#1077;&#1085;&#1080;&#1077;)\&#1050;&#1072;&#1083;&#1080;&#1085;&#1082;&#1072;%20-%20&#1082;&#1086;&#1087;&#1080;&#1103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sha\Desktop\Мастер-класс\Мастер-класс Народный ксилофон (изготовление)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583"/>
            <a:ext cx="9144000" cy="6866583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00100" y="2000240"/>
            <a:ext cx="7772400" cy="2214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Мастер-класс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      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по изготовлению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музыкального инструмента «Народный ксилофон»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386042" y="4391044"/>
            <a:ext cx="4543412" cy="1252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</a:rPr>
              <a:t>Ивасишин Дмитрий Юрьевич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педагог дополнительного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</a:rPr>
              <a:t>образования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85852" y="1214422"/>
            <a:ext cx="4500594" cy="928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МБОУДО «Центр творчества Заводского района» города Кемерово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9" name="Калинка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000892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06256"/>
            <a:ext cx="9144000" cy="4291253"/>
          </a:xfr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5429264"/>
            <a:ext cx="3214678" cy="142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Брусок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784" y="1189053"/>
            <a:ext cx="9787006" cy="4525963"/>
          </a:xfr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5429264"/>
            <a:ext cx="6643702" cy="142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Брусок с разметкой для распила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sha\Desktop\Мастер-класс\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-16"/>
            <a:ext cx="6858016" cy="6858016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5429264"/>
            <a:ext cx="6643702" cy="142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Бруски распиленные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tasha\Desktop\Мастер-класс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-1571660"/>
            <a:ext cx="5129205" cy="6837871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214282" y="5572164"/>
            <a:ext cx="6643702" cy="142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Бруски распиленные по порядку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asha\Desktop\Мастер-класс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-1428784"/>
            <a:ext cx="5143536" cy="6856976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5429264"/>
            <a:ext cx="9144000" cy="142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Бруски с отметкой для сверления отверстий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tasha\Desktop\Мастер-класс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-1571660"/>
            <a:ext cx="5143536" cy="6856976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5429264"/>
            <a:ext cx="6643702" cy="142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Бруски просверленные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tasha\Desktop\Мастер-класс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-1071546"/>
            <a:ext cx="5144304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5429264"/>
            <a:ext cx="6643702" cy="142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Бруски собранные на верёвку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(готовый инструмент)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tasha\Desktop\Мастер-класс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572792" cy="6859072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5715040"/>
            <a:ext cx="10572792" cy="142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Народный ксилофон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обозначенными нотами и номерами брусков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46987" y="-24"/>
            <a:ext cx="10291019" cy="6858000"/>
          </a:xfr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-142908" y="-24"/>
            <a:ext cx="3143272" cy="752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Музыкальные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1406" y="428604"/>
            <a:ext cx="2714644" cy="752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инструменты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-71470" y="819120"/>
            <a:ext cx="2786082" cy="752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фольклорной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142908" y="1214422"/>
            <a:ext cx="2428892" cy="368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традиции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558" y="0"/>
            <a:ext cx="4570884" cy="6858000"/>
          </a:xfrm>
          <a:prstGeom prst="rect">
            <a:avLst/>
          </a:prstGeom>
        </p:spPr>
      </p:pic>
      <p:pic>
        <p:nvPicPr>
          <p:cNvPr id="1026" name="Picture 2" descr="C:\Users\Natasha\Desktop\Мастер-класс\Мастер-класс Народный ксилофон (изготовление)\54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71472" y="6357958"/>
            <a:ext cx="8215370" cy="752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Специалисты без музыкальных инструментов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3620" y="0"/>
            <a:ext cx="4556760" cy="6858000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-142908" y="2423146"/>
            <a:ext cx="2571736" cy="1714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деревянными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ложками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500826" y="2428868"/>
            <a:ext cx="2786082" cy="1785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больше то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нет музыкальных инструментов))</a:t>
            </a:r>
            <a:endParaRPr lang="ru-RU" sz="3200" b="1" i="1" noProof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5643602"/>
          </a:xfr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500034" y="5572164"/>
            <a:ext cx="8429652" cy="1357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Мастерская по изготовлению музыкальных инструментов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9114" y="0"/>
            <a:ext cx="9163114" cy="6858000"/>
          </a:xfrm>
        </p:spPr>
      </p:pic>
      <p:pic>
        <p:nvPicPr>
          <p:cNvPr id="1026" name="Picture 2" descr="C:\Users\Natasha\Desktop\Мастер-класс\Мастер-класс Народный ксилофон (изготовление)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113" y="0"/>
            <a:ext cx="91631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sha\Desktop\Мастер-класс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84" y="0"/>
            <a:ext cx="2286016" cy="2286016"/>
          </a:xfrm>
          <a:prstGeom prst="rect">
            <a:avLst/>
          </a:prstGeom>
          <a:noFill/>
        </p:spPr>
      </p:pic>
      <p:pic>
        <p:nvPicPr>
          <p:cNvPr id="1027" name="Picture 3" descr="C:\Users\Natasha\Desktop\Мастер-класс\c587435bf749cb0004560961734818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14659" cy="3114659"/>
          </a:xfrm>
          <a:prstGeom prst="rect">
            <a:avLst/>
          </a:prstGeom>
          <a:noFill/>
        </p:spPr>
      </p:pic>
      <p:pic>
        <p:nvPicPr>
          <p:cNvPr id="1028" name="Picture 4" descr="C:\Users\Natasha\Desktop\Мастер-класс\c000016098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571480"/>
            <a:ext cx="2786050" cy="1183036"/>
          </a:xfrm>
          <a:prstGeom prst="rect">
            <a:avLst/>
          </a:prstGeom>
          <a:noFill/>
        </p:spPr>
      </p:pic>
      <p:pic>
        <p:nvPicPr>
          <p:cNvPr id="1029" name="Picture 5" descr="C:\Users\Natasha\Desktop\Мастер-класс\17277655_ramka-nojovki-lux-9-zubtsov-sm-lux-too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3257"/>
            <a:ext cx="3714744" cy="3714743"/>
          </a:xfrm>
          <a:prstGeom prst="rect">
            <a:avLst/>
          </a:prstGeom>
          <a:noFill/>
        </p:spPr>
      </p:pic>
      <p:pic>
        <p:nvPicPr>
          <p:cNvPr id="1030" name="Picture 6" descr="C:\Users\Natasha\Desktop\Мастер-класс\1554294015_11591387495ca4a4ffb6a6a7.146124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791079"/>
            <a:ext cx="3929058" cy="2066921"/>
          </a:xfrm>
          <a:prstGeom prst="rect">
            <a:avLst/>
          </a:prstGeom>
          <a:noFill/>
        </p:spPr>
      </p:pic>
      <p:pic>
        <p:nvPicPr>
          <p:cNvPr id="1031" name="Picture 7" descr="C:\Users\Natasha\Desktop\Мастер-класс\fp29wh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1500174"/>
            <a:ext cx="3071834" cy="3071835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-428660" y="6000768"/>
            <a:ext cx="8786874" cy="17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 и материалы для работы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1" cy="6858001"/>
          </a:xfr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5429264"/>
            <a:ext cx="3214678" cy="142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Ксилофон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9148929" cy="3429024"/>
          </a:xfr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5429264"/>
            <a:ext cx="5000628" cy="142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Народный ксилофон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95</Words>
  <Application>Microsoft Office PowerPoint</Application>
  <PresentationFormat>Экран (4:3)</PresentationFormat>
  <Paragraphs>31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</dc:creator>
  <cp:lastModifiedBy>Виктория</cp:lastModifiedBy>
  <cp:revision>35</cp:revision>
  <dcterms:created xsi:type="dcterms:W3CDTF">2020-04-02T08:30:37Z</dcterms:created>
  <dcterms:modified xsi:type="dcterms:W3CDTF">2020-04-27T02:41:17Z</dcterms:modified>
</cp:coreProperties>
</file>