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0" r:id="rId3"/>
    <p:sldId id="256" r:id="rId4"/>
    <p:sldId id="257" r:id="rId5"/>
    <p:sldId id="258" r:id="rId6"/>
    <p:sldId id="259" r:id="rId7"/>
    <p:sldId id="271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62" r:id="rId16"/>
    <p:sldId id="261" r:id="rId17"/>
    <p:sldId id="26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26" autoAdjust="0"/>
  </p:normalViewPr>
  <p:slideViewPr>
    <p:cSldViewPr>
      <p:cViewPr varScale="1">
        <p:scale>
          <a:sx n="84" d="100"/>
          <a:sy n="84" d="100"/>
        </p:scale>
        <p:origin x="15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Natasha\Desktop\&#1052;&#1072;&#1089;&#1090;&#1077;&#1088;-&#1082;&#1083;&#1072;&#1089;&#1089;\&#1052;&#1072;&#1089;&#1090;&#1077;&#1088;-&#1082;&#1083;&#1072;&#1089;&#1089;%20&#1050;&#1089;&#1080;&#1083;&#1086;&#1092;&#1086;&#1085;%20(&#1080;&#1079;&#1075;&#1086;&#1090;&#1086;&#1074;&#1083;&#1077;&#1085;&#1080;&#1077;)\&#1050;&#1072;&#1083;&#1080;&#1085;&#1082;&#1072;%20-%20&#1082;&#1086;&#1087;&#1080;&#1103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tasha\Desktop\Мастер-класс\Мастер-класс Народный ксилофон (изготовление)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8583"/>
            <a:ext cx="9144000" cy="6866583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00100" y="2000240"/>
            <a:ext cx="7772400" cy="2214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Мастер-класс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    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по изготовлению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музыкального инструмента «Народный ксилофон»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386042" y="4391044"/>
            <a:ext cx="4543412" cy="125253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Monotype Corsiva" pitchFamily="66" charset="0"/>
              </a:rPr>
              <a:t>Ивасишин Дмитрий Юрьевич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педагог дополнительного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Monotype Corsiva" pitchFamily="66" charset="0"/>
              </a:rPr>
              <a:t>образования</a:t>
            </a:r>
            <a:endParaRPr kumimoji="0" lang="ru-RU" sz="3200" b="0" i="1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285852" y="1214422"/>
            <a:ext cx="4500594" cy="92869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МБОУДО «Центр творчества Заводского района» города Кемерово</a:t>
            </a:r>
            <a:endParaRPr kumimoji="0" lang="ru-RU" sz="32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otype Corsiva" pitchFamily="66" charset="0"/>
            </a:endParaRPr>
          </a:p>
        </p:txBody>
      </p:sp>
      <p:pic>
        <p:nvPicPr>
          <p:cNvPr id="9" name="Калинка - копи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000892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06256"/>
            <a:ext cx="9144000" cy="4291253"/>
          </a:xfr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5429264"/>
            <a:ext cx="3214678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noProof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Брусок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85784" y="1189053"/>
            <a:ext cx="9787006" cy="4525963"/>
          </a:xfr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5429264"/>
            <a:ext cx="6643702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Брусок с разметкой для распила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tasha\Desktop\Мастер-класс\1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-16"/>
            <a:ext cx="6858016" cy="6858016"/>
          </a:xfrm>
          <a:prstGeom prst="rect">
            <a:avLst/>
          </a:prstGeom>
          <a:noFill/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5429264"/>
            <a:ext cx="6643702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Бруски распиленные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tasha\Desktop\Мастер-класс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-1571660"/>
            <a:ext cx="5129205" cy="6837871"/>
          </a:xfrm>
          <a:prstGeom prst="rect">
            <a:avLst/>
          </a:prstGeom>
          <a:noFill/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214282" y="5572164"/>
            <a:ext cx="6643702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Бруски распиленные по порядку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atasha\Desktop\Мастер-класс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-1428784"/>
            <a:ext cx="5143536" cy="6856976"/>
          </a:xfrm>
          <a:prstGeom prst="rect">
            <a:avLst/>
          </a:prstGeom>
          <a:noFill/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5429264"/>
            <a:ext cx="9144000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Бруски с отметкой для сверления отверстий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Natasha\Desktop\Мастер-класс\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-1571660"/>
            <a:ext cx="5143536" cy="6856976"/>
          </a:xfrm>
          <a:prstGeom prst="rect">
            <a:avLst/>
          </a:prstGeom>
          <a:noFill/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5429264"/>
            <a:ext cx="6643702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Бруски просверленные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atasha\Desktop\Мастер-класс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-1071546"/>
            <a:ext cx="5144304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5429264"/>
            <a:ext cx="6643702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Бруски собранные на верёвку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(готовый инструмент)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tasha\Desktop\Мастер-класс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572792" cy="6859072"/>
          </a:xfrm>
          <a:prstGeom prst="rect">
            <a:avLst/>
          </a:prstGeom>
          <a:noFill/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5715040"/>
            <a:ext cx="10572792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Народный ксилофон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обозначенными нотами и номерами брусков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146987" y="-24"/>
            <a:ext cx="10291019" cy="6858000"/>
          </a:xfr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-142908" y="-24"/>
            <a:ext cx="3143272" cy="752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Музыкальные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1406" y="428604"/>
            <a:ext cx="2714644" cy="752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инструменты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-71470" y="819120"/>
            <a:ext cx="2786082" cy="752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фольклорной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-142908" y="1214422"/>
            <a:ext cx="2428892" cy="3681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традиции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558" y="0"/>
            <a:ext cx="4570884" cy="6858000"/>
          </a:xfrm>
          <a:prstGeom prst="rect">
            <a:avLst/>
          </a:prstGeom>
        </p:spPr>
      </p:pic>
      <p:pic>
        <p:nvPicPr>
          <p:cNvPr id="1026" name="Picture 2" descr="C:\Users\Natasha\Desktop\Мастер-класс\Мастер-класс Народный ксилофон (изготовление)\545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71472" y="6357958"/>
            <a:ext cx="8215370" cy="752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Специалисты без музыкальных инструментов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3620" y="0"/>
            <a:ext cx="4556760" cy="6858000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-142908" y="2423146"/>
            <a:ext cx="2571736" cy="17145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деревянными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ложками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500826" y="2428868"/>
            <a:ext cx="2786082" cy="1785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 больше то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нет музыкальных инструментов))</a:t>
            </a:r>
            <a:endParaRPr lang="ru-RU" sz="3200" b="1" i="1" noProof="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5643602"/>
          </a:xfr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00034" y="5572164"/>
            <a:ext cx="8429652" cy="1357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Мастерская по изготовлению музыкальных инструментов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9114" y="0"/>
            <a:ext cx="9163114" cy="6858000"/>
          </a:xfrm>
        </p:spPr>
      </p:pic>
      <p:pic>
        <p:nvPicPr>
          <p:cNvPr id="1026" name="Picture 2" descr="C:\Users\Natasha\Desktop\Мастер-класс\Мастер-класс Народный ксилофон (изготовление)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9113" y="0"/>
            <a:ext cx="916311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tasha\Desktop\Мастер-класс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7984" y="0"/>
            <a:ext cx="2286016" cy="2286016"/>
          </a:xfrm>
          <a:prstGeom prst="rect">
            <a:avLst/>
          </a:prstGeom>
          <a:noFill/>
        </p:spPr>
      </p:pic>
      <p:pic>
        <p:nvPicPr>
          <p:cNvPr id="1027" name="Picture 3" descr="C:\Users\Natasha\Desktop\Мастер-класс\c587435bf749cb0004560961734818a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114659" cy="3114659"/>
          </a:xfrm>
          <a:prstGeom prst="rect">
            <a:avLst/>
          </a:prstGeom>
          <a:noFill/>
        </p:spPr>
      </p:pic>
      <p:pic>
        <p:nvPicPr>
          <p:cNvPr id="1028" name="Picture 4" descr="C:\Users\Natasha\Desktop\Мастер-класс\c000016098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571480"/>
            <a:ext cx="2786050" cy="1183036"/>
          </a:xfrm>
          <a:prstGeom prst="rect">
            <a:avLst/>
          </a:prstGeom>
          <a:noFill/>
        </p:spPr>
      </p:pic>
      <p:pic>
        <p:nvPicPr>
          <p:cNvPr id="1029" name="Picture 5" descr="C:\Users\Natasha\Desktop\Мастер-класс\17277655_ramka-nojovki-lux-9-zubtsov-sm-lux-tool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3257"/>
            <a:ext cx="3714744" cy="3714743"/>
          </a:xfrm>
          <a:prstGeom prst="rect">
            <a:avLst/>
          </a:prstGeom>
          <a:noFill/>
        </p:spPr>
      </p:pic>
      <p:pic>
        <p:nvPicPr>
          <p:cNvPr id="1030" name="Picture 6" descr="C:\Users\Natasha\Desktop\Мастер-класс\1554294015_11591387495ca4a4ffb6a6a7.146124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4791079"/>
            <a:ext cx="3929058" cy="2066921"/>
          </a:xfrm>
          <a:prstGeom prst="rect">
            <a:avLst/>
          </a:prstGeom>
          <a:noFill/>
        </p:spPr>
      </p:pic>
      <p:pic>
        <p:nvPicPr>
          <p:cNvPr id="1031" name="Picture 7" descr="C:\Users\Natasha\Desktop\Мастер-класс\fp29wh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1500174"/>
            <a:ext cx="3071834" cy="3071835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-428660" y="6000768"/>
            <a:ext cx="8786874" cy="178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Оборудование и материалы для работы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1" cy="6858001"/>
          </a:xfr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5429264"/>
            <a:ext cx="3214678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Ксилофон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71612"/>
            <a:ext cx="9148929" cy="3429024"/>
          </a:xfr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5429264"/>
            <a:ext cx="5000628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Народный ксилофон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95</Words>
  <Application>Microsoft Office PowerPoint</Application>
  <PresentationFormat>Экран (4:3)</PresentationFormat>
  <Paragraphs>31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Natasha</dc:creator>
  <cp:lastModifiedBy>Виктория</cp:lastModifiedBy>
  <cp:revision>35</cp:revision>
  <dcterms:created xsi:type="dcterms:W3CDTF">2020-04-02T08:30:37Z</dcterms:created>
  <dcterms:modified xsi:type="dcterms:W3CDTF">2020-04-27T02:41:17Z</dcterms:modified>
</cp:coreProperties>
</file>