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5"/>
  </p:notesMasterIdLst>
  <p:sldIdLst>
    <p:sldId id="256" r:id="rId2"/>
    <p:sldId id="286" r:id="rId3"/>
    <p:sldId id="261" r:id="rId4"/>
    <p:sldId id="287" r:id="rId5"/>
    <p:sldId id="274" r:id="rId6"/>
    <p:sldId id="300" r:id="rId7"/>
    <p:sldId id="288" r:id="rId8"/>
    <p:sldId id="291" r:id="rId9"/>
    <p:sldId id="289" r:id="rId10"/>
    <p:sldId id="290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302" r:id="rId19"/>
    <p:sldId id="304" r:id="rId20"/>
    <p:sldId id="263" r:id="rId21"/>
    <p:sldId id="266" r:id="rId22"/>
    <p:sldId id="299" r:id="rId23"/>
    <p:sldId id="30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FF"/>
    <a:srgbClr val="FF0066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21" autoAdjust="0"/>
  </p:normalViewPr>
  <p:slideViewPr>
    <p:cSldViewPr>
      <p:cViewPr varScale="1">
        <p:scale>
          <a:sx n="99" d="100"/>
          <a:sy n="99" d="100"/>
        </p:scale>
        <p:origin x="-18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41B67-455F-4C1F-AD50-1390EBAD1A9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547830-70D9-471A-A7DF-F1AE6F566A8B}">
      <dgm:prSet phldrT="[Текст]"/>
      <dgm:spPr/>
      <dgm:t>
        <a:bodyPr/>
        <a:lstStyle/>
        <a:p>
          <a:r>
            <a:rPr lang="ru-RU" dirty="0" smtClean="0"/>
            <a:t>Физико-математический </a:t>
          </a:r>
          <a:endParaRPr lang="ru-RU" dirty="0"/>
        </a:p>
      </dgm:t>
    </dgm:pt>
    <dgm:pt modelId="{D53C5F1F-82A2-4D1F-8ADD-8D49608B60F7}" type="parTrans" cxnId="{731D7D99-B18D-421B-A6B4-35F3ED3A92D8}">
      <dgm:prSet/>
      <dgm:spPr/>
      <dgm:t>
        <a:bodyPr/>
        <a:lstStyle/>
        <a:p>
          <a:endParaRPr lang="ru-RU"/>
        </a:p>
      </dgm:t>
    </dgm:pt>
    <dgm:pt modelId="{79F2275C-7DAB-45D7-9BAF-CB6E1E0F7466}" type="sibTrans" cxnId="{731D7D99-B18D-421B-A6B4-35F3ED3A92D8}">
      <dgm:prSet/>
      <dgm:spPr/>
      <dgm:t>
        <a:bodyPr/>
        <a:lstStyle/>
        <a:p>
          <a:endParaRPr lang="ru-RU"/>
        </a:p>
      </dgm:t>
    </dgm:pt>
    <dgm:pt modelId="{6332BE8D-5E02-47C5-854C-412468149A54}">
      <dgm:prSet phldrT="[Текст]"/>
      <dgm:spPr/>
      <dgm:t>
        <a:bodyPr/>
        <a:lstStyle/>
        <a:p>
          <a:r>
            <a:rPr lang="ru-RU" dirty="0" smtClean="0"/>
            <a:t>Социально-гуманитарный </a:t>
          </a:r>
          <a:endParaRPr lang="ru-RU" dirty="0"/>
        </a:p>
      </dgm:t>
    </dgm:pt>
    <dgm:pt modelId="{0F3B6FF8-D033-400B-8A60-E4743F665B95}" type="parTrans" cxnId="{0338AB9B-D4CE-4964-B7A0-7CA2FFE8B719}">
      <dgm:prSet/>
      <dgm:spPr/>
      <dgm:t>
        <a:bodyPr/>
        <a:lstStyle/>
        <a:p>
          <a:endParaRPr lang="ru-RU"/>
        </a:p>
      </dgm:t>
    </dgm:pt>
    <dgm:pt modelId="{9D447D26-12D3-4CA6-9C8F-8C96E625E97F}" type="sibTrans" cxnId="{0338AB9B-D4CE-4964-B7A0-7CA2FFE8B719}">
      <dgm:prSet/>
      <dgm:spPr/>
      <dgm:t>
        <a:bodyPr/>
        <a:lstStyle/>
        <a:p>
          <a:endParaRPr lang="ru-RU"/>
        </a:p>
      </dgm:t>
    </dgm:pt>
    <dgm:pt modelId="{7DEFADA5-6FD0-4F93-93DD-7D4C7484269D}">
      <dgm:prSet phldrT="[Текст]"/>
      <dgm:spPr/>
      <dgm:t>
        <a:bodyPr/>
        <a:lstStyle/>
        <a:p>
          <a:r>
            <a:rPr lang="ru-RU" dirty="0" smtClean="0"/>
            <a:t>Химико-биологический </a:t>
          </a:r>
          <a:endParaRPr lang="ru-RU" dirty="0"/>
        </a:p>
      </dgm:t>
    </dgm:pt>
    <dgm:pt modelId="{0F21B284-6554-48B5-9E31-D60CB39758D2}" type="parTrans" cxnId="{6A5C3A1D-1D55-45CD-882B-7ABFFDA8DEEB}">
      <dgm:prSet/>
      <dgm:spPr/>
      <dgm:t>
        <a:bodyPr/>
        <a:lstStyle/>
        <a:p>
          <a:endParaRPr lang="ru-RU"/>
        </a:p>
      </dgm:t>
    </dgm:pt>
    <dgm:pt modelId="{3FA1EA7B-92CD-4BF1-B416-70C1BCFF604E}" type="sibTrans" cxnId="{6A5C3A1D-1D55-45CD-882B-7ABFFDA8DEEB}">
      <dgm:prSet/>
      <dgm:spPr/>
      <dgm:t>
        <a:bodyPr/>
        <a:lstStyle/>
        <a:p>
          <a:endParaRPr lang="ru-RU"/>
        </a:p>
      </dgm:t>
    </dgm:pt>
    <dgm:pt modelId="{9B982734-4454-499C-A63E-2818AD4185C8}">
      <dgm:prSet custT="1"/>
      <dgm:spPr/>
      <dgm:t>
        <a:bodyPr/>
        <a:lstStyle/>
        <a:p>
          <a:r>
            <a:rPr lang="ru-RU" sz="1800" dirty="0" smtClean="0"/>
            <a:t>Математика, физика, информатика и ИКТ </a:t>
          </a:r>
          <a:endParaRPr lang="ru-RU" sz="1800" dirty="0"/>
        </a:p>
      </dgm:t>
    </dgm:pt>
    <dgm:pt modelId="{02C946AC-D53B-4790-91D9-CE59F94F3463}" type="parTrans" cxnId="{046027A3-6ABA-4005-B44D-3FB18EF9F98A}">
      <dgm:prSet/>
      <dgm:spPr/>
      <dgm:t>
        <a:bodyPr/>
        <a:lstStyle/>
        <a:p>
          <a:endParaRPr lang="ru-RU"/>
        </a:p>
      </dgm:t>
    </dgm:pt>
    <dgm:pt modelId="{A8BA5A32-2725-4209-BB95-34B5093672E7}" type="sibTrans" cxnId="{046027A3-6ABA-4005-B44D-3FB18EF9F98A}">
      <dgm:prSet/>
      <dgm:spPr/>
      <dgm:t>
        <a:bodyPr/>
        <a:lstStyle/>
        <a:p>
          <a:endParaRPr lang="ru-RU"/>
        </a:p>
      </dgm:t>
    </dgm:pt>
    <dgm:pt modelId="{45DF415F-E0B2-4263-B977-ADF35EA5EF4F}">
      <dgm:prSet custT="1"/>
      <dgm:spPr/>
      <dgm:t>
        <a:bodyPr/>
        <a:lstStyle/>
        <a:p>
          <a:r>
            <a:rPr lang="ru-RU" sz="1800" dirty="0" smtClean="0"/>
            <a:t>Русский язык, литература, история, обществознание, право </a:t>
          </a:r>
          <a:endParaRPr lang="ru-RU" sz="1800" dirty="0"/>
        </a:p>
      </dgm:t>
    </dgm:pt>
    <dgm:pt modelId="{3208EA56-2008-44DC-AEA8-F5E14A47FF01}" type="parTrans" cxnId="{F68B1662-6971-4EB9-A318-9A07AC3B50F4}">
      <dgm:prSet/>
      <dgm:spPr/>
      <dgm:t>
        <a:bodyPr/>
        <a:lstStyle/>
        <a:p>
          <a:endParaRPr lang="ru-RU"/>
        </a:p>
      </dgm:t>
    </dgm:pt>
    <dgm:pt modelId="{EFE37FBF-5306-4C5F-BBEB-95EB8F5F4948}" type="sibTrans" cxnId="{F68B1662-6971-4EB9-A318-9A07AC3B50F4}">
      <dgm:prSet/>
      <dgm:spPr/>
      <dgm:t>
        <a:bodyPr/>
        <a:lstStyle/>
        <a:p>
          <a:endParaRPr lang="ru-RU"/>
        </a:p>
      </dgm:t>
    </dgm:pt>
    <dgm:pt modelId="{75B75727-7BC7-47F5-AF3D-4AF8AF0B4517}">
      <dgm:prSet custT="1"/>
      <dgm:spPr/>
      <dgm:t>
        <a:bodyPr/>
        <a:lstStyle/>
        <a:p>
          <a:r>
            <a:rPr lang="ru-RU" sz="2000" dirty="0" smtClean="0"/>
            <a:t>Химия, биология, математика </a:t>
          </a:r>
          <a:endParaRPr lang="ru-RU" sz="2000" dirty="0"/>
        </a:p>
      </dgm:t>
    </dgm:pt>
    <dgm:pt modelId="{735494BE-465D-457D-82FC-172B613A827C}" type="parTrans" cxnId="{84581E7E-5E8A-43FC-9347-A3D7E7340116}">
      <dgm:prSet/>
      <dgm:spPr/>
      <dgm:t>
        <a:bodyPr/>
        <a:lstStyle/>
        <a:p>
          <a:endParaRPr lang="ru-RU"/>
        </a:p>
      </dgm:t>
    </dgm:pt>
    <dgm:pt modelId="{1972A9CA-942E-4536-8517-6A420A07885E}" type="sibTrans" cxnId="{84581E7E-5E8A-43FC-9347-A3D7E7340116}">
      <dgm:prSet/>
      <dgm:spPr/>
      <dgm:t>
        <a:bodyPr/>
        <a:lstStyle/>
        <a:p>
          <a:endParaRPr lang="ru-RU"/>
        </a:p>
      </dgm:t>
    </dgm:pt>
    <dgm:pt modelId="{A7368AF0-AABD-468B-B215-38B6BB9010AF}" type="pres">
      <dgm:prSet presAssocID="{FE641B67-455F-4C1F-AD50-1390EBAD1A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A14EB9-B50B-4AEB-9870-D3C90B64F47A}" type="pres">
      <dgm:prSet presAssocID="{74547830-70D9-471A-A7DF-F1AE6F566A8B}" presName="parentLin" presStyleCnt="0"/>
      <dgm:spPr/>
    </dgm:pt>
    <dgm:pt modelId="{BAFDCB49-E9FE-49E3-9D99-12A623DCF86E}" type="pres">
      <dgm:prSet presAssocID="{74547830-70D9-471A-A7DF-F1AE6F566A8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DCE8AAB-6D3D-414E-836B-64F15CE40BDD}" type="pres">
      <dgm:prSet presAssocID="{74547830-70D9-471A-A7DF-F1AE6F566A8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1A0ED-7E65-43AA-8B52-6D8C8C3F0CFE}" type="pres">
      <dgm:prSet presAssocID="{74547830-70D9-471A-A7DF-F1AE6F566A8B}" presName="negativeSpace" presStyleCnt="0"/>
      <dgm:spPr/>
    </dgm:pt>
    <dgm:pt modelId="{37A55A3B-259E-455D-9B4A-7BC91291316C}" type="pres">
      <dgm:prSet presAssocID="{74547830-70D9-471A-A7DF-F1AE6F566A8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CB4CF-40DD-4294-961A-A7770E792443}" type="pres">
      <dgm:prSet presAssocID="{79F2275C-7DAB-45D7-9BAF-CB6E1E0F7466}" presName="spaceBetweenRectangles" presStyleCnt="0"/>
      <dgm:spPr/>
    </dgm:pt>
    <dgm:pt modelId="{FFE28813-2C32-4DE6-915A-75C167626704}" type="pres">
      <dgm:prSet presAssocID="{6332BE8D-5E02-47C5-854C-412468149A54}" presName="parentLin" presStyleCnt="0"/>
      <dgm:spPr/>
    </dgm:pt>
    <dgm:pt modelId="{0366B175-68AA-4E9F-8816-97D1E0D47C01}" type="pres">
      <dgm:prSet presAssocID="{6332BE8D-5E02-47C5-854C-412468149A5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97BDEC-89F3-44CA-85CF-A83656CC448D}" type="pres">
      <dgm:prSet presAssocID="{6332BE8D-5E02-47C5-854C-412468149A5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29478-E8EF-4E6C-B566-8A713F1D6761}" type="pres">
      <dgm:prSet presAssocID="{6332BE8D-5E02-47C5-854C-412468149A54}" presName="negativeSpace" presStyleCnt="0"/>
      <dgm:spPr/>
    </dgm:pt>
    <dgm:pt modelId="{B22F7F55-03CD-4EF6-A0F2-290AF537E948}" type="pres">
      <dgm:prSet presAssocID="{6332BE8D-5E02-47C5-854C-412468149A5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1C73E-706B-4214-A288-BE794318025F}" type="pres">
      <dgm:prSet presAssocID="{9D447D26-12D3-4CA6-9C8F-8C96E625E97F}" presName="spaceBetweenRectangles" presStyleCnt="0"/>
      <dgm:spPr/>
    </dgm:pt>
    <dgm:pt modelId="{22FB363B-4C87-4526-8794-369B277CA310}" type="pres">
      <dgm:prSet presAssocID="{7DEFADA5-6FD0-4F93-93DD-7D4C7484269D}" presName="parentLin" presStyleCnt="0"/>
      <dgm:spPr/>
    </dgm:pt>
    <dgm:pt modelId="{B832A287-0AE1-43CE-9E4B-7B4859052666}" type="pres">
      <dgm:prSet presAssocID="{7DEFADA5-6FD0-4F93-93DD-7D4C7484269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D7FF804-896A-41B8-8C62-2EDD72CDA746}" type="pres">
      <dgm:prSet presAssocID="{7DEFADA5-6FD0-4F93-93DD-7D4C7484269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781D7-79FA-4B07-8E24-BAFF7DB6C36B}" type="pres">
      <dgm:prSet presAssocID="{7DEFADA5-6FD0-4F93-93DD-7D4C7484269D}" presName="negativeSpace" presStyleCnt="0"/>
      <dgm:spPr/>
    </dgm:pt>
    <dgm:pt modelId="{F9A01F68-915E-4062-BAE0-46D5063E73A8}" type="pres">
      <dgm:prSet presAssocID="{7DEFADA5-6FD0-4F93-93DD-7D4C7484269D}" presName="childText" presStyleLbl="conFgAcc1" presStyleIdx="2" presStyleCnt="3" custLinFactNeighborY="69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C4058F-2AB8-4876-BA05-B266C18CC884}" type="presOf" srcId="{9B982734-4454-499C-A63E-2818AD4185C8}" destId="{37A55A3B-259E-455D-9B4A-7BC91291316C}" srcOrd="0" destOrd="0" presId="urn:microsoft.com/office/officeart/2005/8/layout/list1"/>
    <dgm:cxn modelId="{046027A3-6ABA-4005-B44D-3FB18EF9F98A}" srcId="{74547830-70D9-471A-A7DF-F1AE6F566A8B}" destId="{9B982734-4454-499C-A63E-2818AD4185C8}" srcOrd="0" destOrd="0" parTransId="{02C946AC-D53B-4790-91D9-CE59F94F3463}" sibTransId="{A8BA5A32-2725-4209-BB95-34B5093672E7}"/>
    <dgm:cxn modelId="{0338AB9B-D4CE-4964-B7A0-7CA2FFE8B719}" srcId="{FE641B67-455F-4C1F-AD50-1390EBAD1A95}" destId="{6332BE8D-5E02-47C5-854C-412468149A54}" srcOrd="1" destOrd="0" parTransId="{0F3B6FF8-D033-400B-8A60-E4743F665B95}" sibTransId="{9D447D26-12D3-4CA6-9C8F-8C96E625E97F}"/>
    <dgm:cxn modelId="{DE870626-F1C8-4450-97FB-F976786DF1F7}" type="presOf" srcId="{7DEFADA5-6FD0-4F93-93DD-7D4C7484269D}" destId="{9D7FF804-896A-41B8-8C62-2EDD72CDA746}" srcOrd="1" destOrd="0" presId="urn:microsoft.com/office/officeart/2005/8/layout/list1"/>
    <dgm:cxn modelId="{D5E37F93-37BD-47FC-880D-E75672982B59}" type="presOf" srcId="{75B75727-7BC7-47F5-AF3D-4AF8AF0B4517}" destId="{F9A01F68-915E-4062-BAE0-46D5063E73A8}" srcOrd="0" destOrd="0" presId="urn:microsoft.com/office/officeart/2005/8/layout/list1"/>
    <dgm:cxn modelId="{2433A9EA-D7EF-423B-9EEA-608927EF2F13}" type="presOf" srcId="{74547830-70D9-471A-A7DF-F1AE6F566A8B}" destId="{BDCE8AAB-6D3D-414E-836B-64F15CE40BDD}" srcOrd="1" destOrd="0" presId="urn:microsoft.com/office/officeart/2005/8/layout/list1"/>
    <dgm:cxn modelId="{D74C978B-A6D2-4793-8F7D-E00D412396C0}" type="presOf" srcId="{7DEFADA5-6FD0-4F93-93DD-7D4C7484269D}" destId="{B832A287-0AE1-43CE-9E4B-7B4859052666}" srcOrd="0" destOrd="0" presId="urn:microsoft.com/office/officeart/2005/8/layout/list1"/>
    <dgm:cxn modelId="{9F688019-A52E-41FF-9524-A7E8157DD22C}" type="presOf" srcId="{45DF415F-E0B2-4263-B977-ADF35EA5EF4F}" destId="{B22F7F55-03CD-4EF6-A0F2-290AF537E948}" srcOrd="0" destOrd="0" presId="urn:microsoft.com/office/officeart/2005/8/layout/list1"/>
    <dgm:cxn modelId="{84581E7E-5E8A-43FC-9347-A3D7E7340116}" srcId="{7DEFADA5-6FD0-4F93-93DD-7D4C7484269D}" destId="{75B75727-7BC7-47F5-AF3D-4AF8AF0B4517}" srcOrd="0" destOrd="0" parTransId="{735494BE-465D-457D-82FC-172B613A827C}" sibTransId="{1972A9CA-942E-4536-8517-6A420A07885E}"/>
    <dgm:cxn modelId="{6A5C3A1D-1D55-45CD-882B-7ABFFDA8DEEB}" srcId="{FE641B67-455F-4C1F-AD50-1390EBAD1A95}" destId="{7DEFADA5-6FD0-4F93-93DD-7D4C7484269D}" srcOrd="2" destOrd="0" parTransId="{0F21B284-6554-48B5-9E31-D60CB39758D2}" sibTransId="{3FA1EA7B-92CD-4BF1-B416-70C1BCFF604E}"/>
    <dgm:cxn modelId="{C6793A05-B37B-469C-A55C-D42526987535}" type="presOf" srcId="{6332BE8D-5E02-47C5-854C-412468149A54}" destId="{0366B175-68AA-4E9F-8816-97D1E0D47C01}" srcOrd="0" destOrd="0" presId="urn:microsoft.com/office/officeart/2005/8/layout/list1"/>
    <dgm:cxn modelId="{08B289A8-AFE1-4A99-BF6D-8EBBDE96EAD2}" type="presOf" srcId="{6332BE8D-5E02-47C5-854C-412468149A54}" destId="{8997BDEC-89F3-44CA-85CF-A83656CC448D}" srcOrd="1" destOrd="0" presId="urn:microsoft.com/office/officeart/2005/8/layout/list1"/>
    <dgm:cxn modelId="{F68B1662-6971-4EB9-A318-9A07AC3B50F4}" srcId="{6332BE8D-5E02-47C5-854C-412468149A54}" destId="{45DF415F-E0B2-4263-B977-ADF35EA5EF4F}" srcOrd="0" destOrd="0" parTransId="{3208EA56-2008-44DC-AEA8-F5E14A47FF01}" sibTransId="{EFE37FBF-5306-4C5F-BBEB-95EB8F5F4948}"/>
    <dgm:cxn modelId="{731D7D99-B18D-421B-A6B4-35F3ED3A92D8}" srcId="{FE641B67-455F-4C1F-AD50-1390EBAD1A95}" destId="{74547830-70D9-471A-A7DF-F1AE6F566A8B}" srcOrd="0" destOrd="0" parTransId="{D53C5F1F-82A2-4D1F-8ADD-8D49608B60F7}" sibTransId="{79F2275C-7DAB-45D7-9BAF-CB6E1E0F7466}"/>
    <dgm:cxn modelId="{45933968-6746-4736-88F6-F24CE46378FC}" type="presOf" srcId="{74547830-70D9-471A-A7DF-F1AE6F566A8B}" destId="{BAFDCB49-E9FE-49E3-9D99-12A623DCF86E}" srcOrd="0" destOrd="0" presId="urn:microsoft.com/office/officeart/2005/8/layout/list1"/>
    <dgm:cxn modelId="{B5D7305A-83AA-4F23-941D-251021FE1261}" type="presOf" srcId="{FE641B67-455F-4C1F-AD50-1390EBAD1A95}" destId="{A7368AF0-AABD-468B-B215-38B6BB9010AF}" srcOrd="0" destOrd="0" presId="urn:microsoft.com/office/officeart/2005/8/layout/list1"/>
    <dgm:cxn modelId="{10E3AADA-6CDB-44BE-BE40-B902EA04EEC7}" type="presParOf" srcId="{A7368AF0-AABD-468B-B215-38B6BB9010AF}" destId="{F6A14EB9-B50B-4AEB-9870-D3C90B64F47A}" srcOrd="0" destOrd="0" presId="urn:microsoft.com/office/officeart/2005/8/layout/list1"/>
    <dgm:cxn modelId="{4293CA7D-8FAA-4BFF-8F38-6BE0A3EA7E42}" type="presParOf" srcId="{F6A14EB9-B50B-4AEB-9870-D3C90B64F47A}" destId="{BAFDCB49-E9FE-49E3-9D99-12A623DCF86E}" srcOrd="0" destOrd="0" presId="urn:microsoft.com/office/officeart/2005/8/layout/list1"/>
    <dgm:cxn modelId="{09109E1D-C262-41AC-AA17-9D10CA8F4009}" type="presParOf" srcId="{F6A14EB9-B50B-4AEB-9870-D3C90B64F47A}" destId="{BDCE8AAB-6D3D-414E-836B-64F15CE40BDD}" srcOrd="1" destOrd="0" presId="urn:microsoft.com/office/officeart/2005/8/layout/list1"/>
    <dgm:cxn modelId="{BE4622DE-477A-44FC-824E-6645B0CF5902}" type="presParOf" srcId="{A7368AF0-AABD-468B-B215-38B6BB9010AF}" destId="{CA51A0ED-7E65-43AA-8B52-6D8C8C3F0CFE}" srcOrd="1" destOrd="0" presId="urn:microsoft.com/office/officeart/2005/8/layout/list1"/>
    <dgm:cxn modelId="{ABB0D2A2-3CCD-4870-9C24-A26AF0ADFEE4}" type="presParOf" srcId="{A7368AF0-AABD-468B-B215-38B6BB9010AF}" destId="{37A55A3B-259E-455D-9B4A-7BC91291316C}" srcOrd="2" destOrd="0" presId="urn:microsoft.com/office/officeart/2005/8/layout/list1"/>
    <dgm:cxn modelId="{DEDD0218-6D78-42B3-9078-658237F20CFA}" type="presParOf" srcId="{A7368AF0-AABD-468B-B215-38B6BB9010AF}" destId="{EA5CB4CF-40DD-4294-961A-A7770E792443}" srcOrd="3" destOrd="0" presId="urn:microsoft.com/office/officeart/2005/8/layout/list1"/>
    <dgm:cxn modelId="{4FC40E4E-C15F-424B-9DDA-8FADD28AECA4}" type="presParOf" srcId="{A7368AF0-AABD-468B-B215-38B6BB9010AF}" destId="{FFE28813-2C32-4DE6-915A-75C167626704}" srcOrd="4" destOrd="0" presId="urn:microsoft.com/office/officeart/2005/8/layout/list1"/>
    <dgm:cxn modelId="{24BED7F5-0016-47F2-90C8-EE5EEBE42F33}" type="presParOf" srcId="{FFE28813-2C32-4DE6-915A-75C167626704}" destId="{0366B175-68AA-4E9F-8816-97D1E0D47C01}" srcOrd="0" destOrd="0" presId="urn:microsoft.com/office/officeart/2005/8/layout/list1"/>
    <dgm:cxn modelId="{612E02F4-CA55-469D-8AA0-9FF02C0CEAB7}" type="presParOf" srcId="{FFE28813-2C32-4DE6-915A-75C167626704}" destId="{8997BDEC-89F3-44CA-85CF-A83656CC448D}" srcOrd="1" destOrd="0" presId="urn:microsoft.com/office/officeart/2005/8/layout/list1"/>
    <dgm:cxn modelId="{02C08BE5-FEBC-4FBD-B1C2-65F523829E43}" type="presParOf" srcId="{A7368AF0-AABD-468B-B215-38B6BB9010AF}" destId="{79D29478-E8EF-4E6C-B566-8A713F1D6761}" srcOrd="5" destOrd="0" presId="urn:microsoft.com/office/officeart/2005/8/layout/list1"/>
    <dgm:cxn modelId="{9413B421-3544-490B-A856-43A585FE18AE}" type="presParOf" srcId="{A7368AF0-AABD-468B-B215-38B6BB9010AF}" destId="{B22F7F55-03CD-4EF6-A0F2-290AF537E948}" srcOrd="6" destOrd="0" presId="urn:microsoft.com/office/officeart/2005/8/layout/list1"/>
    <dgm:cxn modelId="{9BCA236D-2673-4882-95E0-FCB5ACFD58EB}" type="presParOf" srcId="{A7368AF0-AABD-468B-B215-38B6BB9010AF}" destId="{2B81C73E-706B-4214-A288-BE794318025F}" srcOrd="7" destOrd="0" presId="urn:microsoft.com/office/officeart/2005/8/layout/list1"/>
    <dgm:cxn modelId="{CCEC20B8-30E5-4179-84EC-58D4757FD921}" type="presParOf" srcId="{A7368AF0-AABD-468B-B215-38B6BB9010AF}" destId="{22FB363B-4C87-4526-8794-369B277CA310}" srcOrd="8" destOrd="0" presId="urn:microsoft.com/office/officeart/2005/8/layout/list1"/>
    <dgm:cxn modelId="{8C824C52-684B-4857-A23F-7979BF17FDE7}" type="presParOf" srcId="{22FB363B-4C87-4526-8794-369B277CA310}" destId="{B832A287-0AE1-43CE-9E4B-7B4859052666}" srcOrd="0" destOrd="0" presId="urn:microsoft.com/office/officeart/2005/8/layout/list1"/>
    <dgm:cxn modelId="{2B364E16-B9C1-4138-BBAE-1F0D6C7B7AC1}" type="presParOf" srcId="{22FB363B-4C87-4526-8794-369B277CA310}" destId="{9D7FF804-896A-41B8-8C62-2EDD72CDA746}" srcOrd="1" destOrd="0" presId="urn:microsoft.com/office/officeart/2005/8/layout/list1"/>
    <dgm:cxn modelId="{A6164FF6-6198-4D36-AA3A-5DAC4058E3EE}" type="presParOf" srcId="{A7368AF0-AABD-468B-B215-38B6BB9010AF}" destId="{059781D7-79FA-4B07-8E24-BAFF7DB6C36B}" srcOrd="9" destOrd="0" presId="urn:microsoft.com/office/officeart/2005/8/layout/list1"/>
    <dgm:cxn modelId="{74539BC5-1DCC-49FA-B6D0-2AABFA3D422E}" type="presParOf" srcId="{A7368AF0-AABD-468B-B215-38B6BB9010AF}" destId="{F9A01F68-915E-4062-BAE0-46D5063E73A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C716F9-3440-4798-B64A-51509460FC3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2FB1B7-3C29-455F-A995-D10A591F31AF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AE23BD0-9FFE-41A1-8BC7-F4FD2418157D}" type="parTrans" cxnId="{222C3757-9109-47A0-9E9A-5EBF073071DE}">
      <dgm:prSet/>
      <dgm:spPr/>
      <dgm:t>
        <a:bodyPr/>
        <a:lstStyle/>
        <a:p>
          <a:endParaRPr lang="ru-RU"/>
        </a:p>
      </dgm:t>
    </dgm:pt>
    <dgm:pt modelId="{A3B6D6FB-CDB4-4956-B1EE-400527680105}" type="sibTrans" cxnId="{222C3757-9109-47A0-9E9A-5EBF073071DE}">
      <dgm:prSet/>
      <dgm:spPr/>
      <dgm:t>
        <a:bodyPr/>
        <a:lstStyle/>
        <a:p>
          <a:endParaRPr lang="ru-RU"/>
        </a:p>
      </dgm:t>
    </dgm:pt>
    <dgm:pt modelId="{5D2F1C4F-1455-4B23-A025-86967F5E9342}">
      <dgm:prSet phldrT="[Текст]" custT="1"/>
      <dgm:spPr/>
      <dgm:t>
        <a:bodyPr/>
        <a:lstStyle/>
        <a:p>
          <a:r>
            <a:rPr lang="ru-RU" sz="2400" dirty="0" smtClean="0"/>
            <a:t>Трудовые действия</a:t>
          </a:r>
          <a:endParaRPr lang="ru-RU" sz="2400" dirty="0"/>
        </a:p>
      </dgm:t>
    </dgm:pt>
    <dgm:pt modelId="{675570E2-CC61-4074-AAB6-58FA6F8496A3}" type="parTrans" cxnId="{A5BF99D8-FB4A-4A4E-BAAC-754B49D321F5}">
      <dgm:prSet/>
      <dgm:spPr/>
      <dgm:t>
        <a:bodyPr/>
        <a:lstStyle/>
        <a:p>
          <a:endParaRPr lang="ru-RU"/>
        </a:p>
      </dgm:t>
    </dgm:pt>
    <dgm:pt modelId="{5B776796-C22C-48B6-889E-13BF239D4DB9}" type="sibTrans" cxnId="{A5BF99D8-FB4A-4A4E-BAAC-754B49D321F5}">
      <dgm:prSet/>
      <dgm:spPr/>
      <dgm:t>
        <a:bodyPr/>
        <a:lstStyle/>
        <a:p>
          <a:endParaRPr lang="ru-RU"/>
        </a:p>
      </dgm:t>
    </dgm:pt>
    <dgm:pt modelId="{943A7E64-ADE1-4284-B1D6-E434F7C6E05A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F313F6B-F9B1-4837-B967-3FD001BC20C5}" type="parTrans" cxnId="{B0479FEE-EAA7-4085-A759-390F0116C875}">
      <dgm:prSet/>
      <dgm:spPr/>
      <dgm:t>
        <a:bodyPr/>
        <a:lstStyle/>
        <a:p>
          <a:endParaRPr lang="ru-RU"/>
        </a:p>
      </dgm:t>
    </dgm:pt>
    <dgm:pt modelId="{4FC58DF2-B47C-4B91-8F1E-5EB67228BAFE}" type="sibTrans" cxnId="{B0479FEE-EAA7-4085-A759-390F0116C875}">
      <dgm:prSet/>
      <dgm:spPr/>
      <dgm:t>
        <a:bodyPr/>
        <a:lstStyle/>
        <a:p>
          <a:endParaRPr lang="ru-RU"/>
        </a:p>
      </dgm:t>
    </dgm:pt>
    <dgm:pt modelId="{9CD9C871-FD09-4EA4-909D-FF1EFE69F9C2}">
      <dgm:prSet phldrT="[Текст]" custT="1"/>
      <dgm:spPr/>
      <dgm:t>
        <a:bodyPr/>
        <a:lstStyle/>
        <a:p>
          <a:r>
            <a:rPr lang="ru-RU" sz="2400" dirty="0" smtClean="0"/>
            <a:t>Необходимые умения</a:t>
          </a:r>
          <a:endParaRPr lang="ru-RU" sz="2400" dirty="0"/>
        </a:p>
      </dgm:t>
    </dgm:pt>
    <dgm:pt modelId="{2F790A24-997B-4CDC-81F6-5ABD5FD90A10}" type="parTrans" cxnId="{B83B9FAF-3B47-4B08-A021-50780D59071E}">
      <dgm:prSet/>
      <dgm:spPr/>
      <dgm:t>
        <a:bodyPr/>
        <a:lstStyle/>
        <a:p>
          <a:endParaRPr lang="ru-RU"/>
        </a:p>
      </dgm:t>
    </dgm:pt>
    <dgm:pt modelId="{D9B22506-40D4-427C-8B99-33B5EB34678C}" type="sibTrans" cxnId="{B83B9FAF-3B47-4B08-A021-50780D59071E}">
      <dgm:prSet/>
      <dgm:spPr/>
      <dgm:t>
        <a:bodyPr/>
        <a:lstStyle/>
        <a:p>
          <a:endParaRPr lang="ru-RU"/>
        </a:p>
      </dgm:t>
    </dgm:pt>
    <dgm:pt modelId="{8D2CFD40-AA6A-41A9-9914-3CF3737508E6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D55CB2F5-9CAD-49B4-9481-F2817FD70113}" type="parTrans" cxnId="{832EEEF5-6768-452A-862B-523FB48DED2E}">
      <dgm:prSet/>
      <dgm:spPr/>
      <dgm:t>
        <a:bodyPr/>
        <a:lstStyle/>
        <a:p>
          <a:endParaRPr lang="ru-RU"/>
        </a:p>
      </dgm:t>
    </dgm:pt>
    <dgm:pt modelId="{DB45D79D-39FB-4B79-86A4-9C3A65B9B2B7}" type="sibTrans" cxnId="{832EEEF5-6768-452A-862B-523FB48DED2E}">
      <dgm:prSet/>
      <dgm:spPr/>
      <dgm:t>
        <a:bodyPr/>
        <a:lstStyle/>
        <a:p>
          <a:endParaRPr lang="ru-RU"/>
        </a:p>
      </dgm:t>
    </dgm:pt>
    <dgm:pt modelId="{F9139BCF-159F-463D-8104-3A03A9E0AD4A}">
      <dgm:prSet phldrT="[Текст]" custT="1"/>
      <dgm:spPr/>
      <dgm:t>
        <a:bodyPr/>
        <a:lstStyle/>
        <a:p>
          <a:r>
            <a:rPr lang="ru-RU" sz="2400" dirty="0" smtClean="0"/>
            <a:t>Другие характеристики</a:t>
          </a:r>
          <a:endParaRPr lang="ru-RU" sz="2400" dirty="0"/>
        </a:p>
      </dgm:t>
    </dgm:pt>
    <dgm:pt modelId="{007E026F-B4DC-4C5D-A898-7F4F2F67F636}" type="parTrans" cxnId="{8B06D4E3-1AB4-40BF-AB1B-37042016065F}">
      <dgm:prSet/>
      <dgm:spPr/>
      <dgm:t>
        <a:bodyPr/>
        <a:lstStyle/>
        <a:p>
          <a:endParaRPr lang="ru-RU"/>
        </a:p>
      </dgm:t>
    </dgm:pt>
    <dgm:pt modelId="{944C67FF-3D8E-454A-8328-59434804863D}" type="sibTrans" cxnId="{8B06D4E3-1AB4-40BF-AB1B-37042016065F}">
      <dgm:prSet/>
      <dgm:spPr/>
      <dgm:t>
        <a:bodyPr/>
        <a:lstStyle/>
        <a:p>
          <a:endParaRPr lang="ru-RU"/>
        </a:p>
      </dgm:t>
    </dgm:pt>
    <dgm:pt modelId="{0041F0B6-5517-4103-91C6-CD427A61C970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3CE799F-6542-46DF-ABCE-C64CBC62BD2B}" type="parTrans" cxnId="{620A1575-C760-4D95-963A-5E3A54359DCE}">
      <dgm:prSet/>
      <dgm:spPr/>
      <dgm:t>
        <a:bodyPr/>
        <a:lstStyle/>
        <a:p>
          <a:endParaRPr lang="ru-RU"/>
        </a:p>
      </dgm:t>
    </dgm:pt>
    <dgm:pt modelId="{E798B3CC-EFCE-40BE-82A2-BB12E748BCB8}" type="sibTrans" cxnId="{620A1575-C760-4D95-963A-5E3A54359DCE}">
      <dgm:prSet/>
      <dgm:spPr/>
      <dgm:t>
        <a:bodyPr/>
        <a:lstStyle/>
        <a:p>
          <a:endParaRPr lang="ru-RU"/>
        </a:p>
      </dgm:t>
    </dgm:pt>
    <dgm:pt modelId="{40E3BBC5-6AA6-45B3-83AE-2065DF0444AE}">
      <dgm:prSet custT="1"/>
      <dgm:spPr/>
      <dgm:t>
        <a:bodyPr/>
        <a:lstStyle/>
        <a:p>
          <a:r>
            <a:rPr lang="ru-RU" sz="2400" dirty="0" smtClean="0"/>
            <a:t>Необходимые знания</a:t>
          </a:r>
          <a:endParaRPr lang="ru-RU" sz="2400" dirty="0"/>
        </a:p>
      </dgm:t>
    </dgm:pt>
    <dgm:pt modelId="{5A47A058-456E-4285-A04A-04D1769B91AA}" type="parTrans" cxnId="{44419A92-AC6F-423B-952E-910B064D030E}">
      <dgm:prSet/>
      <dgm:spPr/>
      <dgm:t>
        <a:bodyPr/>
        <a:lstStyle/>
        <a:p>
          <a:endParaRPr lang="ru-RU"/>
        </a:p>
      </dgm:t>
    </dgm:pt>
    <dgm:pt modelId="{42AA1712-7BD6-4D31-ACB6-9FD977FDD418}" type="sibTrans" cxnId="{44419A92-AC6F-423B-952E-910B064D030E}">
      <dgm:prSet/>
      <dgm:spPr/>
      <dgm:t>
        <a:bodyPr/>
        <a:lstStyle/>
        <a:p>
          <a:endParaRPr lang="ru-RU"/>
        </a:p>
      </dgm:t>
    </dgm:pt>
    <dgm:pt modelId="{E7EF3545-C178-4CEE-9241-9C7B52B5972D}" type="pres">
      <dgm:prSet presAssocID="{E1C716F9-3440-4798-B64A-51509460FC3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176E54-70CF-435D-9B5C-0DC431F8C8C5}" type="pres">
      <dgm:prSet presAssocID="{2C2FB1B7-3C29-455F-A995-D10A591F31AF}" presName="composite" presStyleCnt="0"/>
      <dgm:spPr/>
    </dgm:pt>
    <dgm:pt modelId="{E66712F5-23F5-4DAF-8E00-B71DB698EAB0}" type="pres">
      <dgm:prSet presAssocID="{2C2FB1B7-3C29-455F-A995-D10A591F31A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D9EBC-B01B-4AE1-A260-D5960B3CCB73}" type="pres">
      <dgm:prSet presAssocID="{2C2FB1B7-3C29-455F-A995-D10A591F31A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02A16-9558-48E8-8D23-3B895EECAAFF}" type="pres">
      <dgm:prSet presAssocID="{A3B6D6FB-CDB4-4956-B1EE-400527680105}" presName="sp" presStyleCnt="0"/>
      <dgm:spPr/>
    </dgm:pt>
    <dgm:pt modelId="{87B74EC2-F38C-4CC9-8EFF-1FA98C55A8C6}" type="pres">
      <dgm:prSet presAssocID="{943A7E64-ADE1-4284-B1D6-E434F7C6E05A}" presName="composite" presStyleCnt="0"/>
      <dgm:spPr/>
    </dgm:pt>
    <dgm:pt modelId="{E0A85905-04BA-4B35-B086-0DB4296DBE04}" type="pres">
      <dgm:prSet presAssocID="{943A7E64-ADE1-4284-B1D6-E434F7C6E05A}" presName="parentText" presStyleLbl="alignNode1" presStyleIdx="1" presStyleCnt="4" custLinFactNeighborX="0" custLinFactNeighborY="-38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86048-EBD4-42AE-9ED1-84F20CC38BF6}" type="pres">
      <dgm:prSet presAssocID="{943A7E64-ADE1-4284-B1D6-E434F7C6E05A}" presName="descendantText" presStyleLbl="alignAcc1" presStyleIdx="1" presStyleCnt="4" custLinFactNeighborX="58" custLinFactNeighborY="-5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18A42-4035-4AE2-A124-FFAD346C9124}" type="pres">
      <dgm:prSet presAssocID="{4FC58DF2-B47C-4B91-8F1E-5EB67228BAFE}" presName="sp" presStyleCnt="0"/>
      <dgm:spPr/>
    </dgm:pt>
    <dgm:pt modelId="{016C765F-4766-4FA3-9AB5-9997F5A87B61}" type="pres">
      <dgm:prSet presAssocID="{0041F0B6-5517-4103-91C6-CD427A61C970}" presName="composite" presStyleCnt="0"/>
      <dgm:spPr/>
    </dgm:pt>
    <dgm:pt modelId="{E388A824-72A7-49BD-86D5-F07486B34126}" type="pres">
      <dgm:prSet presAssocID="{0041F0B6-5517-4103-91C6-CD427A61C970}" presName="parentText" presStyleLbl="alignNode1" presStyleIdx="2" presStyleCnt="4" custLinFactNeighborX="0" custLinFactNeighborY="-141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ABC8E-232F-44BB-AD50-E7CAB5D4D315}" type="pres">
      <dgm:prSet presAssocID="{0041F0B6-5517-4103-91C6-CD427A61C970}" presName="descendantText" presStyleLbl="alignAcc1" presStyleIdx="2" presStyleCnt="4" custLinFactNeighborX="58" custLinFactNeighborY="-21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095AE-9338-42BB-B193-D04BF53E3F63}" type="pres">
      <dgm:prSet presAssocID="{E798B3CC-EFCE-40BE-82A2-BB12E748BCB8}" presName="sp" presStyleCnt="0"/>
      <dgm:spPr/>
    </dgm:pt>
    <dgm:pt modelId="{B250CF07-D002-4519-A5DD-89C6527858A0}" type="pres">
      <dgm:prSet presAssocID="{8D2CFD40-AA6A-41A9-9914-3CF3737508E6}" presName="composite" presStyleCnt="0"/>
      <dgm:spPr/>
    </dgm:pt>
    <dgm:pt modelId="{582F42EC-7619-4D09-988B-42285B321037}" type="pres">
      <dgm:prSet presAssocID="{8D2CFD40-AA6A-41A9-9914-3CF3737508E6}" presName="parentText" presStyleLbl="alignNode1" presStyleIdx="3" presStyleCnt="4" custLinFactNeighborX="0" custLinFactNeighborY="-113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474D7-C53E-40DD-A9A0-44F9F6EBD0FC}" type="pres">
      <dgm:prSet presAssocID="{8D2CFD40-AA6A-41A9-9914-3CF3737508E6}" presName="descendantText" presStyleLbl="alignAcc1" presStyleIdx="3" presStyleCnt="4" custLinFactNeighborX="58" custLinFactNeighborY="-17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D76A1B-165F-4FD3-9C52-F37D5AEAFAAC}" type="presOf" srcId="{9CD9C871-FD09-4EA4-909D-FF1EFE69F9C2}" destId="{8DA86048-EBD4-42AE-9ED1-84F20CC38BF6}" srcOrd="0" destOrd="0" presId="urn:microsoft.com/office/officeart/2005/8/layout/chevron2"/>
    <dgm:cxn modelId="{AD096E20-2656-4E8A-AFDF-38F0FC3B770B}" type="presOf" srcId="{0041F0B6-5517-4103-91C6-CD427A61C970}" destId="{E388A824-72A7-49BD-86D5-F07486B34126}" srcOrd="0" destOrd="0" presId="urn:microsoft.com/office/officeart/2005/8/layout/chevron2"/>
    <dgm:cxn modelId="{8B06D4E3-1AB4-40BF-AB1B-37042016065F}" srcId="{8D2CFD40-AA6A-41A9-9914-3CF3737508E6}" destId="{F9139BCF-159F-463D-8104-3A03A9E0AD4A}" srcOrd="0" destOrd="0" parTransId="{007E026F-B4DC-4C5D-A898-7F4F2F67F636}" sibTransId="{944C67FF-3D8E-454A-8328-59434804863D}"/>
    <dgm:cxn modelId="{222C3757-9109-47A0-9E9A-5EBF073071DE}" srcId="{E1C716F9-3440-4798-B64A-51509460FC35}" destId="{2C2FB1B7-3C29-455F-A995-D10A591F31AF}" srcOrd="0" destOrd="0" parTransId="{EAE23BD0-9FFE-41A1-8BC7-F4FD2418157D}" sibTransId="{A3B6D6FB-CDB4-4956-B1EE-400527680105}"/>
    <dgm:cxn modelId="{44419A92-AC6F-423B-952E-910B064D030E}" srcId="{0041F0B6-5517-4103-91C6-CD427A61C970}" destId="{40E3BBC5-6AA6-45B3-83AE-2065DF0444AE}" srcOrd="0" destOrd="0" parTransId="{5A47A058-456E-4285-A04A-04D1769B91AA}" sibTransId="{42AA1712-7BD6-4D31-ACB6-9FD977FDD418}"/>
    <dgm:cxn modelId="{832EEEF5-6768-452A-862B-523FB48DED2E}" srcId="{E1C716F9-3440-4798-B64A-51509460FC35}" destId="{8D2CFD40-AA6A-41A9-9914-3CF3737508E6}" srcOrd="3" destOrd="0" parTransId="{D55CB2F5-9CAD-49B4-9481-F2817FD70113}" sibTransId="{DB45D79D-39FB-4B79-86A4-9C3A65B9B2B7}"/>
    <dgm:cxn modelId="{ADD6C30F-A92E-45A4-ACA8-508CB431D784}" type="presOf" srcId="{40E3BBC5-6AA6-45B3-83AE-2065DF0444AE}" destId="{7A8ABC8E-232F-44BB-AD50-E7CAB5D4D315}" srcOrd="0" destOrd="0" presId="urn:microsoft.com/office/officeart/2005/8/layout/chevron2"/>
    <dgm:cxn modelId="{B0479FEE-EAA7-4085-A759-390F0116C875}" srcId="{E1C716F9-3440-4798-B64A-51509460FC35}" destId="{943A7E64-ADE1-4284-B1D6-E434F7C6E05A}" srcOrd="1" destOrd="0" parTransId="{8F313F6B-F9B1-4837-B967-3FD001BC20C5}" sibTransId="{4FC58DF2-B47C-4B91-8F1E-5EB67228BAFE}"/>
    <dgm:cxn modelId="{CD11BF64-6905-4F13-BBE2-D0CF06D1C78C}" type="presOf" srcId="{F9139BCF-159F-463D-8104-3A03A9E0AD4A}" destId="{590474D7-C53E-40DD-A9A0-44F9F6EBD0FC}" srcOrd="0" destOrd="0" presId="urn:microsoft.com/office/officeart/2005/8/layout/chevron2"/>
    <dgm:cxn modelId="{620A1575-C760-4D95-963A-5E3A54359DCE}" srcId="{E1C716F9-3440-4798-B64A-51509460FC35}" destId="{0041F0B6-5517-4103-91C6-CD427A61C970}" srcOrd="2" destOrd="0" parTransId="{43CE799F-6542-46DF-ABCE-C64CBC62BD2B}" sibTransId="{E798B3CC-EFCE-40BE-82A2-BB12E748BCB8}"/>
    <dgm:cxn modelId="{9DA3CCA9-3964-47CD-809F-887C2BAEAE85}" type="presOf" srcId="{2C2FB1B7-3C29-455F-A995-D10A591F31AF}" destId="{E66712F5-23F5-4DAF-8E00-B71DB698EAB0}" srcOrd="0" destOrd="0" presId="urn:microsoft.com/office/officeart/2005/8/layout/chevron2"/>
    <dgm:cxn modelId="{C7EB4EF2-F1BE-47D9-947B-4E06890598A2}" type="presOf" srcId="{E1C716F9-3440-4798-B64A-51509460FC35}" destId="{E7EF3545-C178-4CEE-9241-9C7B52B5972D}" srcOrd="0" destOrd="0" presId="urn:microsoft.com/office/officeart/2005/8/layout/chevron2"/>
    <dgm:cxn modelId="{F2E7FBC0-E15B-4EF8-B60E-A2E38A1B1E0E}" type="presOf" srcId="{5D2F1C4F-1455-4B23-A025-86967F5E9342}" destId="{49FD9EBC-B01B-4AE1-A260-D5960B3CCB73}" srcOrd="0" destOrd="0" presId="urn:microsoft.com/office/officeart/2005/8/layout/chevron2"/>
    <dgm:cxn modelId="{B83B9FAF-3B47-4B08-A021-50780D59071E}" srcId="{943A7E64-ADE1-4284-B1D6-E434F7C6E05A}" destId="{9CD9C871-FD09-4EA4-909D-FF1EFE69F9C2}" srcOrd="0" destOrd="0" parTransId="{2F790A24-997B-4CDC-81F6-5ABD5FD90A10}" sibTransId="{D9B22506-40D4-427C-8B99-33B5EB34678C}"/>
    <dgm:cxn modelId="{A5BF99D8-FB4A-4A4E-BAAC-754B49D321F5}" srcId="{2C2FB1B7-3C29-455F-A995-D10A591F31AF}" destId="{5D2F1C4F-1455-4B23-A025-86967F5E9342}" srcOrd="0" destOrd="0" parTransId="{675570E2-CC61-4074-AAB6-58FA6F8496A3}" sibTransId="{5B776796-C22C-48B6-889E-13BF239D4DB9}"/>
    <dgm:cxn modelId="{7E1D2E9A-5D66-40B9-BAAA-7C6255499450}" type="presOf" srcId="{8D2CFD40-AA6A-41A9-9914-3CF3737508E6}" destId="{582F42EC-7619-4D09-988B-42285B321037}" srcOrd="0" destOrd="0" presId="urn:microsoft.com/office/officeart/2005/8/layout/chevron2"/>
    <dgm:cxn modelId="{D73A54D0-523B-4377-9B9E-56293D1759C8}" type="presOf" srcId="{943A7E64-ADE1-4284-B1D6-E434F7C6E05A}" destId="{E0A85905-04BA-4B35-B086-0DB4296DBE04}" srcOrd="0" destOrd="0" presId="urn:microsoft.com/office/officeart/2005/8/layout/chevron2"/>
    <dgm:cxn modelId="{7002FAA4-65ED-4964-98DB-EE260A04250C}" type="presParOf" srcId="{E7EF3545-C178-4CEE-9241-9C7B52B5972D}" destId="{B4176E54-70CF-435D-9B5C-0DC431F8C8C5}" srcOrd="0" destOrd="0" presId="urn:microsoft.com/office/officeart/2005/8/layout/chevron2"/>
    <dgm:cxn modelId="{1AE22017-229E-4248-B9C0-19076461D35E}" type="presParOf" srcId="{B4176E54-70CF-435D-9B5C-0DC431F8C8C5}" destId="{E66712F5-23F5-4DAF-8E00-B71DB698EAB0}" srcOrd="0" destOrd="0" presId="urn:microsoft.com/office/officeart/2005/8/layout/chevron2"/>
    <dgm:cxn modelId="{23669689-57A6-4B6C-996A-5B92DE97943D}" type="presParOf" srcId="{B4176E54-70CF-435D-9B5C-0DC431F8C8C5}" destId="{49FD9EBC-B01B-4AE1-A260-D5960B3CCB73}" srcOrd="1" destOrd="0" presId="urn:microsoft.com/office/officeart/2005/8/layout/chevron2"/>
    <dgm:cxn modelId="{C9AE5840-9FEC-46A2-8DE6-B1DFFAB4F51F}" type="presParOf" srcId="{E7EF3545-C178-4CEE-9241-9C7B52B5972D}" destId="{0E602A16-9558-48E8-8D23-3B895EECAAFF}" srcOrd="1" destOrd="0" presId="urn:microsoft.com/office/officeart/2005/8/layout/chevron2"/>
    <dgm:cxn modelId="{C459E1DB-ED9D-4FB1-9BD0-CB1AF46F88B2}" type="presParOf" srcId="{E7EF3545-C178-4CEE-9241-9C7B52B5972D}" destId="{87B74EC2-F38C-4CC9-8EFF-1FA98C55A8C6}" srcOrd="2" destOrd="0" presId="urn:microsoft.com/office/officeart/2005/8/layout/chevron2"/>
    <dgm:cxn modelId="{B870B678-EBFA-4D0A-B507-9824A74E7A4B}" type="presParOf" srcId="{87B74EC2-F38C-4CC9-8EFF-1FA98C55A8C6}" destId="{E0A85905-04BA-4B35-B086-0DB4296DBE04}" srcOrd="0" destOrd="0" presId="urn:microsoft.com/office/officeart/2005/8/layout/chevron2"/>
    <dgm:cxn modelId="{1F591A33-FB23-43C8-B8F8-603C8ED18742}" type="presParOf" srcId="{87B74EC2-F38C-4CC9-8EFF-1FA98C55A8C6}" destId="{8DA86048-EBD4-42AE-9ED1-84F20CC38BF6}" srcOrd="1" destOrd="0" presId="urn:microsoft.com/office/officeart/2005/8/layout/chevron2"/>
    <dgm:cxn modelId="{9DD3C46F-7C94-412D-821B-807C2CADA746}" type="presParOf" srcId="{E7EF3545-C178-4CEE-9241-9C7B52B5972D}" destId="{73F18A42-4035-4AE2-A124-FFAD346C9124}" srcOrd="3" destOrd="0" presId="urn:microsoft.com/office/officeart/2005/8/layout/chevron2"/>
    <dgm:cxn modelId="{9270B681-5E3A-4508-A6CD-D937ED6B92C7}" type="presParOf" srcId="{E7EF3545-C178-4CEE-9241-9C7B52B5972D}" destId="{016C765F-4766-4FA3-9AB5-9997F5A87B61}" srcOrd="4" destOrd="0" presId="urn:microsoft.com/office/officeart/2005/8/layout/chevron2"/>
    <dgm:cxn modelId="{34492EC0-7B9F-44F5-8E74-FE7D1F1F3D09}" type="presParOf" srcId="{016C765F-4766-4FA3-9AB5-9997F5A87B61}" destId="{E388A824-72A7-49BD-86D5-F07486B34126}" srcOrd="0" destOrd="0" presId="urn:microsoft.com/office/officeart/2005/8/layout/chevron2"/>
    <dgm:cxn modelId="{AFA36EB4-4F86-41E3-A8DF-BC0BF031009D}" type="presParOf" srcId="{016C765F-4766-4FA3-9AB5-9997F5A87B61}" destId="{7A8ABC8E-232F-44BB-AD50-E7CAB5D4D315}" srcOrd="1" destOrd="0" presId="urn:microsoft.com/office/officeart/2005/8/layout/chevron2"/>
    <dgm:cxn modelId="{B08DA21E-9A4C-4F85-8C14-C42E620DDDAB}" type="presParOf" srcId="{E7EF3545-C178-4CEE-9241-9C7B52B5972D}" destId="{4DB095AE-9338-42BB-B193-D04BF53E3F63}" srcOrd="5" destOrd="0" presId="urn:microsoft.com/office/officeart/2005/8/layout/chevron2"/>
    <dgm:cxn modelId="{893E5D05-DE8D-4919-AC46-77512950F8F1}" type="presParOf" srcId="{E7EF3545-C178-4CEE-9241-9C7B52B5972D}" destId="{B250CF07-D002-4519-A5DD-89C6527858A0}" srcOrd="6" destOrd="0" presId="urn:microsoft.com/office/officeart/2005/8/layout/chevron2"/>
    <dgm:cxn modelId="{4484A783-C9F1-4364-BA94-76AB30640EE7}" type="presParOf" srcId="{B250CF07-D002-4519-A5DD-89C6527858A0}" destId="{582F42EC-7619-4D09-988B-42285B321037}" srcOrd="0" destOrd="0" presId="urn:microsoft.com/office/officeart/2005/8/layout/chevron2"/>
    <dgm:cxn modelId="{8C090560-5C5A-4D9F-AABC-4346EB3AAB94}" type="presParOf" srcId="{B250CF07-D002-4519-A5DD-89C6527858A0}" destId="{590474D7-C53E-40DD-A9A0-44F9F6EBD0F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1F9F74-F2A6-4D64-9624-A69C3C182ED7}" type="doc">
      <dgm:prSet loTypeId="urn:microsoft.com/office/officeart/2005/8/layout/gear1" loCatId="relationship" qsTypeId="urn:microsoft.com/office/officeart/2005/8/quickstyle/3d1" qsCatId="3D" csTypeId="urn:microsoft.com/office/officeart/2005/8/colors/accent1_2" csCatId="accent1" phldr="1"/>
      <dgm:spPr/>
    </dgm:pt>
    <dgm:pt modelId="{10649A68-7AAD-451E-9014-A3F501A4C6EA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74D1181E-9211-4DA6-9C84-EEA0082F49BC}" type="parTrans" cxnId="{4DCDDDEF-53FD-418F-931D-58F54F3D59B8}">
      <dgm:prSet/>
      <dgm:spPr/>
      <dgm:t>
        <a:bodyPr/>
        <a:lstStyle/>
        <a:p>
          <a:endParaRPr lang="ru-RU"/>
        </a:p>
      </dgm:t>
    </dgm:pt>
    <dgm:pt modelId="{BFFB9575-24CE-4BAF-A2B3-D80B5EDCD8DB}" type="sibTrans" cxnId="{4DCDDDEF-53FD-418F-931D-58F54F3D59B8}">
      <dgm:prSet/>
      <dgm:spPr/>
      <dgm:t>
        <a:bodyPr/>
        <a:lstStyle/>
        <a:p>
          <a:endParaRPr lang="ru-RU"/>
        </a:p>
      </dgm:t>
    </dgm:pt>
    <dgm:pt modelId="{9E264CDB-06DB-47B7-BF82-EA9B485F64B8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773318FF-DAE8-4BA3-9C44-E7A17FF6ACA3}" type="parTrans" cxnId="{04CC2066-EED4-42DD-9A80-C10E7FFF1D5C}">
      <dgm:prSet/>
      <dgm:spPr/>
      <dgm:t>
        <a:bodyPr/>
        <a:lstStyle/>
        <a:p>
          <a:endParaRPr lang="ru-RU"/>
        </a:p>
      </dgm:t>
    </dgm:pt>
    <dgm:pt modelId="{6A730103-3972-495C-86F0-47B97CBDF469}" type="sibTrans" cxnId="{04CC2066-EED4-42DD-9A80-C10E7FFF1D5C}">
      <dgm:prSet/>
      <dgm:spPr/>
      <dgm:t>
        <a:bodyPr/>
        <a:lstStyle/>
        <a:p>
          <a:endParaRPr lang="ru-RU"/>
        </a:p>
      </dgm:t>
    </dgm:pt>
    <dgm:pt modelId="{A5E9EB76-4FE7-465D-8B4E-5657CDD12CA7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76261920-A759-4D52-8580-AC3B90EA1F9F}" type="parTrans" cxnId="{14900F69-353E-45B7-B80E-DF63303CD5AC}">
      <dgm:prSet/>
      <dgm:spPr/>
      <dgm:t>
        <a:bodyPr/>
        <a:lstStyle/>
        <a:p>
          <a:endParaRPr lang="ru-RU"/>
        </a:p>
      </dgm:t>
    </dgm:pt>
    <dgm:pt modelId="{706F801C-0E79-47C7-960B-21AD739B3BC1}" type="sibTrans" cxnId="{14900F69-353E-45B7-B80E-DF63303CD5AC}">
      <dgm:prSet/>
      <dgm:spPr/>
      <dgm:t>
        <a:bodyPr/>
        <a:lstStyle/>
        <a:p>
          <a:endParaRPr lang="ru-RU"/>
        </a:p>
      </dgm:t>
    </dgm:pt>
    <dgm:pt modelId="{D0CFF592-C4E7-4AEE-B45B-CF7E3D6F5DFB}" type="pres">
      <dgm:prSet presAssocID="{691F9F74-F2A6-4D64-9624-A69C3C182ED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9EFA6CC-C904-4C05-8D1A-1385AF0324DA}" type="pres">
      <dgm:prSet presAssocID="{10649A68-7AAD-451E-9014-A3F501A4C6E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4807B-DBD3-4646-A4AE-2C4A1E36C892}" type="pres">
      <dgm:prSet presAssocID="{10649A68-7AAD-451E-9014-A3F501A4C6EA}" presName="gear1srcNode" presStyleLbl="node1" presStyleIdx="0" presStyleCnt="3"/>
      <dgm:spPr/>
      <dgm:t>
        <a:bodyPr/>
        <a:lstStyle/>
        <a:p>
          <a:endParaRPr lang="ru-RU"/>
        </a:p>
      </dgm:t>
    </dgm:pt>
    <dgm:pt modelId="{49630C7A-DFE3-40FE-A162-94E7166BD239}" type="pres">
      <dgm:prSet presAssocID="{10649A68-7AAD-451E-9014-A3F501A4C6EA}" presName="gear1dstNode" presStyleLbl="node1" presStyleIdx="0" presStyleCnt="3"/>
      <dgm:spPr/>
      <dgm:t>
        <a:bodyPr/>
        <a:lstStyle/>
        <a:p>
          <a:endParaRPr lang="ru-RU"/>
        </a:p>
      </dgm:t>
    </dgm:pt>
    <dgm:pt modelId="{004CBAB4-EAF8-4A62-89CB-74B06F164941}" type="pres">
      <dgm:prSet presAssocID="{9E264CDB-06DB-47B7-BF82-EA9B485F64B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6F3B6-B29A-4D35-A443-1CE44F4E070E}" type="pres">
      <dgm:prSet presAssocID="{9E264CDB-06DB-47B7-BF82-EA9B485F64B8}" presName="gear2srcNode" presStyleLbl="node1" presStyleIdx="1" presStyleCnt="3"/>
      <dgm:spPr/>
      <dgm:t>
        <a:bodyPr/>
        <a:lstStyle/>
        <a:p>
          <a:endParaRPr lang="ru-RU"/>
        </a:p>
      </dgm:t>
    </dgm:pt>
    <dgm:pt modelId="{0C5D5EDE-669B-4AD4-B086-9CE1398C68ED}" type="pres">
      <dgm:prSet presAssocID="{9E264CDB-06DB-47B7-BF82-EA9B485F64B8}" presName="gear2dstNode" presStyleLbl="node1" presStyleIdx="1" presStyleCnt="3"/>
      <dgm:spPr/>
      <dgm:t>
        <a:bodyPr/>
        <a:lstStyle/>
        <a:p>
          <a:endParaRPr lang="ru-RU"/>
        </a:p>
      </dgm:t>
    </dgm:pt>
    <dgm:pt modelId="{90778C59-FABB-4AB9-AEF4-33139F774EC7}" type="pres">
      <dgm:prSet presAssocID="{A5E9EB76-4FE7-465D-8B4E-5657CDD12CA7}" presName="gear3" presStyleLbl="node1" presStyleIdx="2" presStyleCnt="3"/>
      <dgm:spPr/>
      <dgm:t>
        <a:bodyPr/>
        <a:lstStyle/>
        <a:p>
          <a:endParaRPr lang="ru-RU"/>
        </a:p>
      </dgm:t>
    </dgm:pt>
    <dgm:pt modelId="{5F263F8D-F9C9-416A-A36C-42DCF83A91F6}" type="pres">
      <dgm:prSet presAssocID="{A5E9EB76-4FE7-465D-8B4E-5657CDD12CA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844B1-224E-4583-8160-F93EE38D0436}" type="pres">
      <dgm:prSet presAssocID="{A5E9EB76-4FE7-465D-8B4E-5657CDD12CA7}" presName="gear3srcNode" presStyleLbl="node1" presStyleIdx="2" presStyleCnt="3"/>
      <dgm:spPr/>
      <dgm:t>
        <a:bodyPr/>
        <a:lstStyle/>
        <a:p>
          <a:endParaRPr lang="ru-RU"/>
        </a:p>
      </dgm:t>
    </dgm:pt>
    <dgm:pt modelId="{8C7AADC7-1BC5-44C6-88EB-4CD6A9DB58DC}" type="pres">
      <dgm:prSet presAssocID="{A5E9EB76-4FE7-465D-8B4E-5657CDD12CA7}" presName="gear3dstNode" presStyleLbl="node1" presStyleIdx="2" presStyleCnt="3"/>
      <dgm:spPr/>
      <dgm:t>
        <a:bodyPr/>
        <a:lstStyle/>
        <a:p>
          <a:endParaRPr lang="ru-RU"/>
        </a:p>
      </dgm:t>
    </dgm:pt>
    <dgm:pt modelId="{28DB0F16-3BB6-48A6-800E-39EB78526167}" type="pres">
      <dgm:prSet presAssocID="{BFFB9575-24CE-4BAF-A2B3-D80B5EDCD8DB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C80C7654-3E86-48DD-8321-38AC158AB717}" type="pres">
      <dgm:prSet presAssocID="{6A730103-3972-495C-86F0-47B97CBDF469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71CA43BF-B169-46DB-9424-5294E353AAE7}" type="pres">
      <dgm:prSet presAssocID="{706F801C-0E79-47C7-960B-21AD739B3BC1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ACC0B3A-6115-44C5-B636-E7834504F3C9}" type="presOf" srcId="{6A730103-3972-495C-86F0-47B97CBDF469}" destId="{C80C7654-3E86-48DD-8321-38AC158AB717}" srcOrd="0" destOrd="0" presId="urn:microsoft.com/office/officeart/2005/8/layout/gear1"/>
    <dgm:cxn modelId="{CB7CEF08-5D00-490E-9AD6-2951A909B5FB}" type="presOf" srcId="{BFFB9575-24CE-4BAF-A2B3-D80B5EDCD8DB}" destId="{28DB0F16-3BB6-48A6-800E-39EB78526167}" srcOrd="0" destOrd="0" presId="urn:microsoft.com/office/officeart/2005/8/layout/gear1"/>
    <dgm:cxn modelId="{2FD294BA-C37B-4D66-85D1-36CB85E5837D}" type="presOf" srcId="{A5E9EB76-4FE7-465D-8B4E-5657CDD12CA7}" destId="{5F263F8D-F9C9-416A-A36C-42DCF83A91F6}" srcOrd="1" destOrd="0" presId="urn:microsoft.com/office/officeart/2005/8/layout/gear1"/>
    <dgm:cxn modelId="{14900F69-353E-45B7-B80E-DF63303CD5AC}" srcId="{691F9F74-F2A6-4D64-9624-A69C3C182ED7}" destId="{A5E9EB76-4FE7-465D-8B4E-5657CDD12CA7}" srcOrd="2" destOrd="0" parTransId="{76261920-A759-4D52-8580-AC3B90EA1F9F}" sibTransId="{706F801C-0E79-47C7-960B-21AD739B3BC1}"/>
    <dgm:cxn modelId="{307B7FBE-A57F-45A6-949D-5DF7ED0E109F}" type="presOf" srcId="{10649A68-7AAD-451E-9014-A3F501A4C6EA}" destId="{19EFA6CC-C904-4C05-8D1A-1385AF0324DA}" srcOrd="0" destOrd="0" presId="urn:microsoft.com/office/officeart/2005/8/layout/gear1"/>
    <dgm:cxn modelId="{0211E2A3-1B36-424E-918B-8C933B7FAF2F}" type="presOf" srcId="{A5E9EB76-4FE7-465D-8B4E-5657CDD12CA7}" destId="{90778C59-FABB-4AB9-AEF4-33139F774EC7}" srcOrd="0" destOrd="0" presId="urn:microsoft.com/office/officeart/2005/8/layout/gear1"/>
    <dgm:cxn modelId="{04CC2066-EED4-42DD-9A80-C10E7FFF1D5C}" srcId="{691F9F74-F2A6-4D64-9624-A69C3C182ED7}" destId="{9E264CDB-06DB-47B7-BF82-EA9B485F64B8}" srcOrd="1" destOrd="0" parTransId="{773318FF-DAE8-4BA3-9C44-E7A17FF6ACA3}" sibTransId="{6A730103-3972-495C-86F0-47B97CBDF469}"/>
    <dgm:cxn modelId="{44409BA5-1DD8-4297-9ED8-0A1C4CA511B1}" type="presOf" srcId="{9E264CDB-06DB-47B7-BF82-EA9B485F64B8}" destId="{0C5D5EDE-669B-4AD4-B086-9CE1398C68ED}" srcOrd="2" destOrd="0" presId="urn:microsoft.com/office/officeart/2005/8/layout/gear1"/>
    <dgm:cxn modelId="{C793C4E1-FB51-4093-9ACB-D9392C1C7232}" type="presOf" srcId="{10649A68-7AAD-451E-9014-A3F501A4C6EA}" destId="{FD64807B-DBD3-4646-A4AE-2C4A1E36C892}" srcOrd="1" destOrd="0" presId="urn:microsoft.com/office/officeart/2005/8/layout/gear1"/>
    <dgm:cxn modelId="{753C54A6-D734-4208-8A75-807D5B15AE7C}" type="presOf" srcId="{A5E9EB76-4FE7-465D-8B4E-5657CDD12CA7}" destId="{8C7AADC7-1BC5-44C6-88EB-4CD6A9DB58DC}" srcOrd="3" destOrd="0" presId="urn:microsoft.com/office/officeart/2005/8/layout/gear1"/>
    <dgm:cxn modelId="{4E317A4D-70AF-4533-B597-323413C7EC71}" type="presOf" srcId="{706F801C-0E79-47C7-960B-21AD739B3BC1}" destId="{71CA43BF-B169-46DB-9424-5294E353AAE7}" srcOrd="0" destOrd="0" presId="urn:microsoft.com/office/officeart/2005/8/layout/gear1"/>
    <dgm:cxn modelId="{B90E008C-DACC-40B2-9BA2-F21CAA347564}" type="presOf" srcId="{9E264CDB-06DB-47B7-BF82-EA9B485F64B8}" destId="{6246F3B6-B29A-4D35-A443-1CE44F4E070E}" srcOrd="1" destOrd="0" presId="urn:microsoft.com/office/officeart/2005/8/layout/gear1"/>
    <dgm:cxn modelId="{E745AF6D-FE79-4B75-92CF-8543A7DDAF25}" type="presOf" srcId="{10649A68-7AAD-451E-9014-A3F501A4C6EA}" destId="{49630C7A-DFE3-40FE-A162-94E7166BD239}" srcOrd="2" destOrd="0" presId="urn:microsoft.com/office/officeart/2005/8/layout/gear1"/>
    <dgm:cxn modelId="{4DCDDDEF-53FD-418F-931D-58F54F3D59B8}" srcId="{691F9F74-F2A6-4D64-9624-A69C3C182ED7}" destId="{10649A68-7AAD-451E-9014-A3F501A4C6EA}" srcOrd="0" destOrd="0" parTransId="{74D1181E-9211-4DA6-9C84-EEA0082F49BC}" sibTransId="{BFFB9575-24CE-4BAF-A2B3-D80B5EDCD8DB}"/>
    <dgm:cxn modelId="{012A5132-84CA-483B-846B-E69D702C3D67}" type="presOf" srcId="{691F9F74-F2A6-4D64-9624-A69C3C182ED7}" destId="{D0CFF592-C4E7-4AEE-B45B-CF7E3D6F5DFB}" srcOrd="0" destOrd="0" presId="urn:microsoft.com/office/officeart/2005/8/layout/gear1"/>
    <dgm:cxn modelId="{B3BB7DB4-1B32-4512-B9DF-CE7599C42196}" type="presOf" srcId="{A5E9EB76-4FE7-465D-8B4E-5657CDD12CA7}" destId="{FD0844B1-224E-4583-8160-F93EE38D0436}" srcOrd="2" destOrd="0" presId="urn:microsoft.com/office/officeart/2005/8/layout/gear1"/>
    <dgm:cxn modelId="{FC21B296-FFCB-40CE-BBE8-767F94AAEB0D}" type="presOf" srcId="{9E264CDB-06DB-47B7-BF82-EA9B485F64B8}" destId="{004CBAB4-EAF8-4A62-89CB-74B06F164941}" srcOrd="0" destOrd="0" presId="urn:microsoft.com/office/officeart/2005/8/layout/gear1"/>
    <dgm:cxn modelId="{D7C264A1-AB4A-4EA1-9368-4821DD96FCAA}" type="presParOf" srcId="{D0CFF592-C4E7-4AEE-B45B-CF7E3D6F5DFB}" destId="{19EFA6CC-C904-4C05-8D1A-1385AF0324DA}" srcOrd="0" destOrd="0" presId="urn:microsoft.com/office/officeart/2005/8/layout/gear1"/>
    <dgm:cxn modelId="{B0CCCF81-D473-4613-904A-5B64933BE283}" type="presParOf" srcId="{D0CFF592-C4E7-4AEE-B45B-CF7E3D6F5DFB}" destId="{FD64807B-DBD3-4646-A4AE-2C4A1E36C892}" srcOrd="1" destOrd="0" presId="urn:microsoft.com/office/officeart/2005/8/layout/gear1"/>
    <dgm:cxn modelId="{C5215B75-3DDC-4B69-8886-F4CE2911C28B}" type="presParOf" srcId="{D0CFF592-C4E7-4AEE-B45B-CF7E3D6F5DFB}" destId="{49630C7A-DFE3-40FE-A162-94E7166BD239}" srcOrd="2" destOrd="0" presId="urn:microsoft.com/office/officeart/2005/8/layout/gear1"/>
    <dgm:cxn modelId="{7E76BC8B-F02D-45E1-97A6-C400884676C0}" type="presParOf" srcId="{D0CFF592-C4E7-4AEE-B45B-CF7E3D6F5DFB}" destId="{004CBAB4-EAF8-4A62-89CB-74B06F164941}" srcOrd="3" destOrd="0" presId="urn:microsoft.com/office/officeart/2005/8/layout/gear1"/>
    <dgm:cxn modelId="{DB1940C4-2EBA-4EA4-AF1C-DADBBC91CABE}" type="presParOf" srcId="{D0CFF592-C4E7-4AEE-B45B-CF7E3D6F5DFB}" destId="{6246F3B6-B29A-4D35-A443-1CE44F4E070E}" srcOrd="4" destOrd="0" presId="urn:microsoft.com/office/officeart/2005/8/layout/gear1"/>
    <dgm:cxn modelId="{E0F5AF5C-4E6C-4B45-AFA8-7CAF1AB3B863}" type="presParOf" srcId="{D0CFF592-C4E7-4AEE-B45B-CF7E3D6F5DFB}" destId="{0C5D5EDE-669B-4AD4-B086-9CE1398C68ED}" srcOrd="5" destOrd="0" presId="urn:microsoft.com/office/officeart/2005/8/layout/gear1"/>
    <dgm:cxn modelId="{A4BC3FDB-3727-40CC-9ED7-FABAA550E3CC}" type="presParOf" srcId="{D0CFF592-C4E7-4AEE-B45B-CF7E3D6F5DFB}" destId="{90778C59-FABB-4AB9-AEF4-33139F774EC7}" srcOrd="6" destOrd="0" presId="urn:microsoft.com/office/officeart/2005/8/layout/gear1"/>
    <dgm:cxn modelId="{65C39B4E-7FE3-4B7F-ACFC-2F499D70B2A0}" type="presParOf" srcId="{D0CFF592-C4E7-4AEE-B45B-CF7E3D6F5DFB}" destId="{5F263F8D-F9C9-416A-A36C-42DCF83A91F6}" srcOrd="7" destOrd="0" presId="urn:microsoft.com/office/officeart/2005/8/layout/gear1"/>
    <dgm:cxn modelId="{39C9E189-EF91-4023-9175-1BA0FA27469D}" type="presParOf" srcId="{D0CFF592-C4E7-4AEE-B45B-CF7E3D6F5DFB}" destId="{FD0844B1-224E-4583-8160-F93EE38D0436}" srcOrd="8" destOrd="0" presId="urn:microsoft.com/office/officeart/2005/8/layout/gear1"/>
    <dgm:cxn modelId="{D441E6DE-202F-41E3-8F5C-8CBCAD434C21}" type="presParOf" srcId="{D0CFF592-C4E7-4AEE-B45B-CF7E3D6F5DFB}" destId="{8C7AADC7-1BC5-44C6-88EB-4CD6A9DB58DC}" srcOrd="9" destOrd="0" presId="urn:microsoft.com/office/officeart/2005/8/layout/gear1"/>
    <dgm:cxn modelId="{4DC6CB9C-3816-4DDA-8E9A-B864489A158D}" type="presParOf" srcId="{D0CFF592-C4E7-4AEE-B45B-CF7E3D6F5DFB}" destId="{28DB0F16-3BB6-48A6-800E-39EB78526167}" srcOrd="10" destOrd="0" presId="urn:microsoft.com/office/officeart/2005/8/layout/gear1"/>
    <dgm:cxn modelId="{20E2E0C0-AD1F-4956-922A-BEDD561C024B}" type="presParOf" srcId="{D0CFF592-C4E7-4AEE-B45B-CF7E3D6F5DFB}" destId="{C80C7654-3E86-48DD-8321-38AC158AB717}" srcOrd="11" destOrd="0" presId="urn:microsoft.com/office/officeart/2005/8/layout/gear1"/>
    <dgm:cxn modelId="{92C8BE95-4080-444B-81F1-372B2FB7E755}" type="presParOf" srcId="{D0CFF592-C4E7-4AEE-B45B-CF7E3D6F5DFB}" destId="{71CA43BF-B169-46DB-9424-5294E353AAE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A55A3B-259E-455D-9B4A-7BC91291316C}">
      <dsp:nvSpPr>
        <dsp:cNvPr id="0" name=""/>
        <dsp:cNvSpPr/>
      </dsp:nvSpPr>
      <dsp:spPr>
        <a:xfrm>
          <a:off x="0" y="416870"/>
          <a:ext cx="5904656" cy="948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267" tIns="583184" rIns="45826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Математика, физика, информатика и ИКТ </a:t>
          </a:r>
          <a:endParaRPr lang="ru-RU" sz="1800" kern="1200" dirty="0"/>
        </a:p>
      </dsp:txBody>
      <dsp:txXfrm>
        <a:off x="0" y="416870"/>
        <a:ext cx="5904656" cy="948150"/>
      </dsp:txXfrm>
    </dsp:sp>
    <dsp:sp modelId="{BDCE8AAB-6D3D-414E-836B-64F15CE40BDD}">
      <dsp:nvSpPr>
        <dsp:cNvPr id="0" name=""/>
        <dsp:cNvSpPr/>
      </dsp:nvSpPr>
      <dsp:spPr>
        <a:xfrm>
          <a:off x="295232" y="3590"/>
          <a:ext cx="4133259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Физико-математический </a:t>
          </a:r>
          <a:endParaRPr lang="ru-RU" sz="2800" kern="1200" dirty="0"/>
        </a:p>
      </dsp:txBody>
      <dsp:txXfrm>
        <a:off x="295232" y="3590"/>
        <a:ext cx="4133259" cy="826560"/>
      </dsp:txXfrm>
    </dsp:sp>
    <dsp:sp modelId="{B22F7F55-03CD-4EF6-A0F2-290AF537E948}">
      <dsp:nvSpPr>
        <dsp:cNvPr id="0" name=""/>
        <dsp:cNvSpPr/>
      </dsp:nvSpPr>
      <dsp:spPr>
        <a:xfrm>
          <a:off x="0" y="1929499"/>
          <a:ext cx="5904656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267" tIns="583184" rIns="45826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Русский язык, литература, история, обществознание, право </a:t>
          </a:r>
          <a:endParaRPr lang="ru-RU" sz="1800" kern="1200" dirty="0"/>
        </a:p>
      </dsp:txBody>
      <dsp:txXfrm>
        <a:off x="0" y="1929499"/>
        <a:ext cx="5904656" cy="1190700"/>
      </dsp:txXfrm>
    </dsp:sp>
    <dsp:sp modelId="{8997BDEC-89F3-44CA-85CF-A83656CC448D}">
      <dsp:nvSpPr>
        <dsp:cNvPr id="0" name=""/>
        <dsp:cNvSpPr/>
      </dsp:nvSpPr>
      <dsp:spPr>
        <a:xfrm>
          <a:off x="295232" y="1516220"/>
          <a:ext cx="4133259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Социально-гуманитарный </a:t>
          </a:r>
          <a:endParaRPr lang="ru-RU" sz="2800" kern="1200" dirty="0"/>
        </a:p>
      </dsp:txBody>
      <dsp:txXfrm>
        <a:off x="295232" y="1516220"/>
        <a:ext cx="4133259" cy="826560"/>
      </dsp:txXfrm>
    </dsp:sp>
    <dsp:sp modelId="{F9A01F68-915E-4062-BAE0-46D5063E73A8}">
      <dsp:nvSpPr>
        <dsp:cNvPr id="0" name=""/>
        <dsp:cNvSpPr/>
      </dsp:nvSpPr>
      <dsp:spPr>
        <a:xfrm>
          <a:off x="0" y="3688270"/>
          <a:ext cx="5904656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267" tIns="583184" rIns="45826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Химия, биология, математика </a:t>
          </a:r>
          <a:endParaRPr lang="ru-RU" sz="2000" kern="1200" dirty="0"/>
        </a:p>
      </dsp:txBody>
      <dsp:txXfrm>
        <a:off x="0" y="3688270"/>
        <a:ext cx="5904656" cy="992250"/>
      </dsp:txXfrm>
    </dsp:sp>
    <dsp:sp modelId="{9D7FF804-896A-41B8-8C62-2EDD72CDA746}">
      <dsp:nvSpPr>
        <dsp:cNvPr id="0" name=""/>
        <dsp:cNvSpPr/>
      </dsp:nvSpPr>
      <dsp:spPr>
        <a:xfrm>
          <a:off x="295232" y="3271400"/>
          <a:ext cx="4133259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27" tIns="0" rIns="15622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Химико-биологический </a:t>
          </a:r>
          <a:endParaRPr lang="ru-RU" sz="2800" kern="1200" dirty="0"/>
        </a:p>
      </dsp:txBody>
      <dsp:txXfrm>
        <a:off x="295232" y="3271400"/>
        <a:ext cx="4133259" cy="8265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6712F5-23F5-4DAF-8E00-B71DB698EAB0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</a:t>
          </a:r>
          <a:endParaRPr lang="ru-RU" sz="2300" kern="1200" dirty="0"/>
        </a:p>
      </dsp:txBody>
      <dsp:txXfrm rot="5400000">
        <a:off x="-169068" y="169670"/>
        <a:ext cx="1127124" cy="788987"/>
      </dsp:txXfrm>
    </dsp:sp>
    <dsp:sp modelId="{49FD9EBC-B01B-4AE1-A260-D5960B3CCB73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Трудовые действия</a:t>
          </a:r>
          <a:endParaRPr lang="ru-RU" sz="2400" kern="1200" dirty="0"/>
        </a:p>
      </dsp:txBody>
      <dsp:txXfrm rot="5400000">
        <a:off x="3076178" y="-2286589"/>
        <a:ext cx="732631" cy="5307012"/>
      </dsp:txXfrm>
    </dsp:sp>
    <dsp:sp modelId="{E0A85905-04BA-4B35-B086-0DB4296DBE04}">
      <dsp:nvSpPr>
        <dsp:cNvPr id="0" name=""/>
        <dsp:cNvSpPr/>
      </dsp:nvSpPr>
      <dsp:spPr>
        <a:xfrm rot="5400000">
          <a:off x="-169068" y="1105171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</a:t>
          </a:r>
          <a:endParaRPr lang="ru-RU" sz="2300" kern="1200" dirty="0"/>
        </a:p>
      </dsp:txBody>
      <dsp:txXfrm rot="5400000">
        <a:off x="-169068" y="1105171"/>
        <a:ext cx="1127124" cy="788987"/>
      </dsp:txXfrm>
    </dsp:sp>
    <dsp:sp modelId="{8DA86048-EBD4-42AE-9ED1-84F20CC38BF6}">
      <dsp:nvSpPr>
        <dsp:cNvPr id="0" name=""/>
        <dsp:cNvSpPr/>
      </dsp:nvSpPr>
      <dsp:spPr>
        <a:xfrm rot="5400000">
          <a:off x="3076178" y="-1351088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Необходимые умения</a:t>
          </a:r>
          <a:endParaRPr lang="ru-RU" sz="2400" kern="1200" dirty="0"/>
        </a:p>
      </dsp:txBody>
      <dsp:txXfrm rot="5400000">
        <a:off x="3076178" y="-1351088"/>
        <a:ext cx="732631" cy="5307012"/>
      </dsp:txXfrm>
    </dsp:sp>
    <dsp:sp modelId="{E388A824-72A7-49BD-86D5-F07486B34126}">
      <dsp:nvSpPr>
        <dsp:cNvPr id="0" name=""/>
        <dsp:cNvSpPr/>
      </dsp:nvSpPr>
      <dsp:spPr>
        <a:xfrm rot="5400000">
          <a:off x="-169068" y="1967533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</a:t>
          </a:r>
          <a:endParaRPr lang="ru-RU" sz="2300" kern="1200" dirty="0"/>
        </a:p>
      </dsp:txBody>
      <dsp:txXfrm rot="5400000">
        <a:off x="-169068" y="1967533"/>
        <a:ext cx="1127124" cy="788987"/>
      </dsp:txXfrm>
    </dsp:sp>
    <dsp:sp modelId="{7A8ABC8E-232F-44BB-AD50-E7CAB5D4D315}">
      <dsp:nvSpPr>
        <dsp:cNvPr id="0" name=""/>
        <dsp:cNvSpPr/>
      </dsp:nvSpPr>
      <dsp:spPr>
        <a:xfrm rot="5400000">
          <a:off x="3076178" y="-486990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Необходимые знания</a:t>
          </a:r>
          <a:endParaRPr lang="ru-RU" sz="2400" kern="1200" dirty="0"/>
        </a:p>
      </dsp:txBody>
      <dsp:txXfrm rot="5400000">
        <a:off x="3076178" y="-486990"/>
        <a:ext cx="732631" cy="5307012"/>
      </dsp:txXfrm>
    </dsp:sp>
    <dsp:sp modelId="{582F42EC-7619-4D09-988B-42285B321037}">
      <dsp:nvSpPr>
        <dsp:cNvPr id="0" name=""/>
        <dsp:cNvSpPr/>
      </dsp:nvSpPr>
      <dsp:spPr>
        <a:xfrm rot="5400000">
          <a:off x="-169068" y="2977379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4</a:t>
          </a:r>
          <a:endParaRPr lang="ru-RU" sz="2300" kern="1200" dirty="0"/>
        </a:p>
      </dsp:txBody>
      <dsp:txXfrm rot="5400000">
        <a:off x="-169068" y="2977379"/>
        <a:ext cx="1127124" cy="788987"/>
      </dsp:txXfrm>
    </dsp:sp>
    <dsp:sp modelId="{590474D7-C53E-40DD-A9A0-44F9F6EBD0FC}">
      <dsp:nvSpPr>
        <dsp:cNvPr id="0" name=""/>
        <dsp:cNvSpPr/>
      </dsp:nvSpPr>
      <dsp:spPr>
        <a:xfrm rot="5400000">
          <a:off x="3076178" y="521121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Другие характеристики</a:t>
          </a:r>
          <a:endParaRPr lang="ru-RU" sz="2400" kern="1200" dirty="0"/>
        </a:p>
      </dsp:txBody>
      <dsp:txXfrm rot="5400000">
        <a:off x="3076178" y="521121"/>
        <a:ext cx="732631" cy="53070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EFA6CC-C904-4C05-8D1A-1385AF0324DA}">
      <dsp:nvSpPr>
        <dsp:cNvPr id="0" name=""/>
        <dsp:cNvSpPr/>
      </dsp:nvSpPr>
      <dsp:spPr>
        <a:xfrm>
          <a:off x="810089" y="846094"/>
          <a:ext cx="990110" cy="99011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</a:t>
          </a:r>
          <a:endParaRPr lang="ru-RU" sz="2200" kern="1200" dirty="0"/>
        </a:p>
      </dsp:txBody>
      <dsp:txXfrm>
        <a:off x="810089" y="846094"/>
        <a:ext cx="990110" cy="990110"/>
      </dsp:txXfrm>
    </dsp:sp>
    <dsp:sp modelId="{004CBAB4-EAF8-4A62-89CB-74B06F164941}">
      <dsp:nvSpPr>
        <dsp:cNvPr id="0" name=""/>
        <dsp:cNvSpPr/>
      </dsp:nvSpPr>
      <dsp:spPr>
        <a:xfrm>
          <a:off x="234026" y="612068"/>
          <a:ext cx="720080" cy="720080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</a:t>
          </a:r>
          <a:endParaRPr lang="ru-RU" sz="2200" kern="1200" dirty="0"/>
        </a:p>
      </dsp:txBody>
      <dsp:txXfrm>
        <a:off x="234026" y="612068"/>
        <a:ext cx="720080" cy="720080"/>
      </dsp:txXfrm>
    </dsp:sp>
    <dsp:sp modelId="{90778C59-FABB-4AB9-AEF4-33139F774EC7}">
      <dsp:nvSpPr>
        <dsp:cNvPr id="0" name=""/>
        <dsp:cNvSpPr/>
      </dsp:nvSpPr>
      <dsp:spPr>
        <a:xfrm rot="20700000">
          <a:off x="637344" y="115286"/>
          <a:ext cx="705531" cy="705531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</a:t>
          </a:r>
          <a:endParaRPr lang="ru-RU" sz="2200" kern="1200" dirty="0"/>
        </a:p>
      </dsp:txBody>
      <dsp:txXfrm>
        <a:off x="792087" y="270030"/>
        <a:ext cx="396044" cy="396044"/>
      </dsp:txXfrm>
    </dsp:sp>
    <dsp:sp modelId="{28DB0F16-3BB6-48A6-800E-39EB78526167}">
      <dsp:nvSpPr>
        <dsp:cNvPr id="0" name=""/>
        <dsp:cNvSpPr/>
      </dsp:nvSpPr>
      <dsp:spPr>
        <a:xfrm>
          <a:off x="710315" y="709603"/>
          <a:ext cx="1267340" cy="1267340"/>
        </a:xfrm>
        <a:prstGeom prst="circularArrow">
          <a:avLst>
            <a:gd name="adj1" fmla="val 4687"/>
            <a:gd name="adj2" fmla="val 299029"/>
            <a:gd name="adj3" fmla="val 2404001"/>
            <a:gd name="adj4" fmla="val 16128490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0C7654-3E86-48DD-8321-38AC158AB717}">
      <dsp:nvSpPr>
        <dsp:cNvPr id="0" name=""/>
        <dsp:cNvSpPr/>
      </dsp:nvSpPr>
      <dsp:spPr>
        <a:xfrm>
          <a:off x="106501" y="463015"/>
          <a:ext cx="920802" cy="9208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CA43BF-B169-46DB-9424-5294E353AAE7}">
      <dsp:nvSpPr>
        <dsp:cNvPr id="0" name=""/>
        <dsp:cNvSpPr/>
      </dsp:nvSpPr>
      <dsp:spPr>
        <a:xfrm>
          <a:off x="474147" y="-28977"/>
          <a:ext cx="992810" cy="99281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29883-9441-4F86-8DBE-CC9F7DF19C6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14C42-F6AA-4F2E-BA81-4D48F9277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8935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14C42-F6AA-4F2E-BA81-4D48F927795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009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14C42-F6AA-4F2E-BA81-4D48F927795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7577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E73AC09-5315-4523-82F3-BBE8E15DEE9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C91CD79-564D-4412-AC86-8FB8A9A2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C09-5315-4523-82F3-BBE8E15DEE9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CD79-564D-4412-AC86-8FB8A9A2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C09-5315-4523-82F3-BBE8E15DEE9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CD79-564D-4412-AC86-8FB8A9A2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73AC09-5315-4523-82F3-BBE8E15DEE9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91CD79-564D-4412-AC86-8FB8A9A273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E73AC09-5315-4523-82F3-BBE8E15DEE9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C91CD79-564D-4412-AC86-8FB8A9A2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C09-5315-4523-82F3-BBE8E15DEE9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CD79-564D-4412-AC86-8FB8A9A273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C09-5315-4523-82F3-BBE8E15DEE9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CD79-564D-4412-AC86-8FB8A9A273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73AC09-5315-4523-82F3-BBE8E15DEE9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91CD79-564D-4412-AC86-8FB8A9A273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C09-5315-4523-82F3-BBE8E15DEE9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1CD79-564D-4412-AC86-8FB8A9A2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73AC09-5315-4523-82F3-BBE8E15DEE9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91CD79-564D-4412-AC86-8FB8A9A273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73AC09-5315-4523-82F3-BBE8E15DEE9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91CD79-564D-4412-AC86-8FB8A9A273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73AC09-5315-4523-82F3-BBE8E15DEE9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91CD79-564D-4412-AC86-8FB8A9A27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4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3.png"/><Relationship Id="rId9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ownloads\IMG_6778.JPG"/>
          <p:cNvPicPr/>
          <p:nvPr/>
        </p:nvPicPr>
        <p:blipFill>
          <a:blip r:embed="rId2" cstate="print"/>
          <a:srcRect l="1563" r="3125" b="4166"/>
          <a:stretch>
            <a:fillRect/>
          </a:stretch>
        </p:blipFill>
        <p:spPr bwMode="auto">
          <a:xfrm>
            <a:off x="0" y="0"/>
            <a:ext cx="9144000" cy="623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4725144"/>
            <a:ext cx="9144000" cy="1477328"/>
          </a:xfrm>
          <a:prstGeom prst="rect">
            <a:avLst/>
          </a:prstGeom>
          <a:gradFill>
            <a:gsLst>
              <a:gs pos="17000">
                <a:srgbClr val="5E9EFF">
                  <a:alpha val="49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dirty="0" smtClean="0">
                <a:solidFill>
                  <a:srgbClr val="002060"/>
                </a:solidFill>
                <a:latin typeface="Arial Black" pitchFamily="34" charset="0"/>
              </a:rPr>
              <a:t>Организационно-методические аспекты</a:t>
            </a:r>
          </a:p>
          <a:p>
            <a:pPr algn="ctr"/>
            <a:r>
              <a:rPr lang="ru-RU" sz="3000" dirty="0" smtClean="0">
                <a:solidFill>
                  <a:srgbClr val="002060"/>
                </a:solidFill>
                <a:latin typeface="Arial Black" pitchFamily="34" charset="0"/>
              </a:rPr>
              <a:t>внедрения профессионального стандарта педагога в ОО</a:t>
            </a:r>
            <a:endParaRPr lang="ru-RU" sz="3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6381328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/>
              <a:t>Кукшеева</a:t>
            </a:r>
            <a:r>
              <a:rPr lang="ru-RU" b="1" i="1" dirty="0" smtClean="0"/>
              <a:t> О.Ю., директор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0"/>
            <a:ext cx="7536037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n w="9525"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МАНОУ «Гимназия № 2»</a:t>
            </a:r>
          </a:p>
          <a:p>
            <a:pPr algn="ctr"/>
            <a:r>
              <a:rPr lang="ru-RU" sz="2800" dirty="0" err="1" smtClean="0">
                <a:ln w="9525"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Мариинский</a:t>
            </a:r>
            <a:r>
              <a:rPr lang="ru-RU" sz="2800" dirty="0" smtClean="0">
                <a:ln w="9525"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 муниципальный район</a:t>
            </a:r>
            <a:endParaRPr lang="ru-RU" sz="2800" dirty="0">
              <a:ln w="9525">
                <a:solidFill>
                  <a:schemeClr val="bg1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Win7\Pictures\IMG-20191021-WA00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-171400"/>
            <a:ext cx="1646159" cy="1656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505" y="188640"/>
          <a:ext cx="8568951" cy="6182463"/>
        </p:xfrm>
        <a:graphic>
          <a:graphicData uri="http://schemas.openxmlformats.org/drawingml/2006/table">
            <a:tbl>
              <a:tblPr/>
              <a:tblGrid>
                <a:gridCol w="1183217"/>
                <a:gridCol w="6449630"/>
                <a:gridCol w="504056"/>
                <a:gridCol w="432048"/>
              </a:tblGrid>
              <a:tr h="111280">
                <a:tc rowSpan="11"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Необходимые умения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44" marR="20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1.Владеть формами и методами обучения, в том числе выходящими за рамки учебных занятий: проектная деятельность,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1.1.   Владеть формами и методами обучения, в том числе выходящими за рамки учебных занятий:  лабораторные эксперименты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44" marR="20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344" marR="20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344" marR="20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344" marR="20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344" marR="20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2.Объективно оценивать знания обучающихся на основе тестирования и других методов контроля в соответствии с реальными учебными возможностями детей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44" marR="20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344" marR="20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344" marR="20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3.Разрабатывать (осваивать) и применять современные психолого-педагогические технологии, основанные на знании законов развития личности и поведения в реальной  среде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44" marR="20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344" marR="20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344" marR="20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4.Разрабатывать (осваивать) и применять современные психолого-педагогические технологии, основанные на знании законов развития личности и поведения в  виртуальной среде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44" marR="20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344" marR="20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344" marR="20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5. Использовать и апробировать специальные подходы к обучению в целях включения в образовательный процесс всех обучающихся, в том числе с особыми потребностями в образовании: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5.1. Использовать и апробировать специальные подходы к обучению в целях включения в образовательный процесс всех обучающихся, проявивших выдающиеся способности; 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5.2.Использовать и апробировать специальные подходы к обучению в целях включения в образовательный процесс всех обучающихся, для которых русский язык не является родным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44" marR="20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344" marR="20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344" marR="20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344" marR="20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344" marR="20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344" marR="20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344" marR="20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6. Владеть ИКТ-компетентностями: 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6.1. общепользовательская ИКТ-компетентность;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6.2. общепедагогическая ИКТ-компетентность;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6.3. предметно-педагогическая ИКТ-компетентность (отражающая профессиональную ИКТ-компетентность соответствующей области человеческой деятельности)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44" marR="20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344" marR="20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344" marR="20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344" marR="20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344" marR="20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344" marR="20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344" marR="20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15616" y="764704"/>
          <a:ext cx="5904865" cy="548640"/>
        </p:xfrm>
        <a:graphic>
          <a:graphicData uri="http://schemas.openxmlformats.org/drawingml/2006/table">
            <a:tbl>
              <a:tblPr/>
              <a:tblGrid>
                <a:gridCol w="2247265"/>
                <a:gridCol w="365760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Компетенция явно выражена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Компетенция слабо выражена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6174" y="0"/>
            <a:ext cx="6841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Результаты анкетирования учителей начальных классов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МАНОУ «Гимназия № 2»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 l="24412" t="29999" r="22432" b="15301"/>
          <a:stretch>
            <a:fillRect/>
          </a:stretch>
        </p:blipFill>
        <p:spPr bwMode="auto">
          <a:xfrm>
            <a:off x="179512" y="1772816"/>
            <a:ext cx="8784976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1484784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b="1" dirty="0" smtClean="0">
                <a:latin typeface="Times New Roman"/>
                <a:ea typeface="Calibri"/>
              </a:rPr>
              <a:t>Общепедагогическая функция. ОБУЧЕНИЕ:</a:t>
            </a:r>
            <a:endParaRPr lang="ru-RU" sz="1600" dirty="0">
              <a:latin typeface="Calibri"/>
              <a:ea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 l="23032" t="31251" r="21844" b="9968"/>
          <a:stretch>
            <a:fillRect/>
          </a:stretch>
        </p:blipFill>
        <p:spPr bwMode="auto">
          <a:xfrm>
            <a:off x="0" y="1196752"/>
            <a:ext cx="9049445" cy="542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62068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Общепедагогическая  функция. ВОСПИТАНИЕ: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Подбор персонала. Компетенци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8238" y="-99392"/>
            <a:ext cx="1585762" cy="1584176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836712"/>
          <a:ext cx="8424936" cy="5400601"/>
        </p:xfrm>
        <a:graphic>
          <a:graphicData uri="http://schemas.openxmlformats.org/drawingml/2006/table">
            <a:tbl>
              <a:tblPr/>
              <a:tblGrid>
                <a:gridCol w="2432224"/>
                <a:gridCol w="3035612"/>
                <a:gridCol w="2957100"/>
              </a:tblGrid>
              <a:tr h="285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Учитель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84" marR="1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Старший учитель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84" marR="1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Ведущий учитель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84" marR="1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178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Правовая компетенция педагога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84" marR="1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02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Федеральный закон от 29 декабря 2012 г. № 273-ФЗ «Об образовании в Российской Федерации» (ред. от 03.07.2016)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84" marR="1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Федеральный закон от 29 декабря 2012 г. № 273-ФЗ «Об образовании в Российской Федерации» (ред. от 03.07.2016)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84" marR="1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Федеральный закон от 29 декабря 2012 г. № 273-ФЗ «Об образовании в Российской Федерации» (ред. от 03.07.2016)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84" marR="1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48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Федеральная целевая программа развития образования на 2016-2020 годы (утверждена постановлением Правительства РФ от 23.05.2015 N 497)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84" marR="1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Федеральная целевая программа развития образования на 2016-2020 годы (утверждена постановлением Правительства РФ от 23.05.2015 N 497)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84" marR="1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Федеральная целевая программа развития образования на 2016-2020 годы (утверждена постановлением Правительства РФ от 23.05.2015 N 497)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84" marR="1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0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84" marR="1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84" marR="1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84" marR="1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2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Конвенция ООН «О правах ребенка»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Конвенция ООН «О правах ребенка»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Конвенция ООН «О правах ребенка»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32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Знает и применяет в своей педагогической деятельности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Знает, применяет, умеет скоординировать деятельность для всех субъектов образовательного процесса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519145" y="28545"/>
            <a:ext cx="6105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Паспорт компетенций учителя начальных классов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8680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&lt;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8384" y="6021288"/>
            <a:ext cx="10791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…&gt;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400506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…</a:t>
            </a:r>
            <a:endParaRPr lang="ru-RU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9" y="692697"/>
          <a:ext cx="8280919" cy="5646239"/>
        </p:xfrm>
        <a:graphic>
          <a:graphicData uri="http://schemas.openxmlformats.org/drawingml/2006/table">
            <a:tbl>
              <a:tblPr/>
              <a:tblGrid>
                <a:gridCol w="2390647"/>
                <a:gridCol w="2983721"/>
                <a:gridCol w="2906551"/>
              </a:tblGrid>
              <a:tr h="41288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Стандартные профессиональные компетенции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5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Знание учителем своей предметной области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Знание учителем своей предметной области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Знание учителем своей предметной области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5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Умение спланировать и провести урок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Умение спланировать и провести урок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Умение спланировать и провести урок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38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Владение передовыми педагогическими практиками и возможность продемонстрировать их своим коллегам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Владение передовыми педагогическими практиками и возможность продемонстрировать их своим коллегам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5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Умение оказывать помощь коллегам в реализации программ обучения и развития детей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Умение оказывать помощь коллегам в реализации программ обучения и развития детей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38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Умение координировать деятельность всех субъектов образовательного процесса (педагогов, дефектологов, психологов и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т.д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548680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&lt;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8384" y="6021288"/>
            <a:ext cx="10791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…&gt;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49289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…</a:t>
            </a:r>
            <a:endParaRPr lang="ru-RU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16632"/>
          <a:ext cx="8352928" cy="6669027"/>
        </p:xfrm>
        <a:graphic>
          <a:graphicData uri="http://schemas.openxmlformats.org/drawingml/2006/table">
            <a:tbl>
              <a:tblPr/>
              <a:tblGrid>
                <a:gridCol w="2411435"/>
                <a:gridCol w="3009667"/>
                <a:gridCol w="2931826"/>
              </a:tblGrid>
              <a:tr h="34488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ИКТ - компетентность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46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Работать со средствами ИКТ, устранять неполадки, обеспечивать расходуемые материалы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Работать со средствами ИКТ, устранять неполадки, обеспечивать расходуемые материалы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Работать со средствами ИКТ, устранять неполадки, обеспечивать расходуемые материалы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87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Соблюдать эргономические требования и технику безопасности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Соблюдать эргономические требования и технику безопасности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Соблюдать эргономические требования и технику безопасности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87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Соблюдать этические и правовые нормы использования ИКТ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Соблюдать этические и правовые нормы использования ИКТ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Соблюдать этические и правовые нормы использования ИКТ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3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503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Организовывать образовательную деятельность (выдача заданий учащимся, проверка выполненных заданий, фиксация промежуточных и итоговых результатов, составление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портфолио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, дистанционное консультирование, организация групповых и коллективных форм работы, выступления, обсуждения, т.д.)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Организовывать образовательную деятельность (выдача заданий учащимся, проверка выполненных заданий, фиксация промежуточных и итоговых результатов, составление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портфолио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, дистанционное консультирование, организация групповых и коллективных форм работы, выступления, обсуждения, т.д.)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6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Ставить и проводить эксперименты в виртуальной среде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09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4" marR="42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Использовать цифровые датчики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51920" y="270892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…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&lt;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4858" y="6088559"/>
            <a:ext cx="10791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…&gt;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НС\Documents\meto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452" y="1380226"/>
            <a:ext cx="7622597" cy="5080959"/>
          </a:xfrm>
          <a:prstGeom prst="rect">
            <a:avLst/>
          </a:prstGeom>
          <a:noFill/>
        </p:spPr>
      </p:pic>
      <p:sp>
        <p:nvSpPr>
          <p:cNvPr id="5" name="Блок-схема: документ 4"/>
          <p:cNvSpPr/>
          <p:nvPr/>
        </p:nvSpPr>
        <p:spPr>
          <a:xfrm>
            <a:off x="679330" y="258793"/>
            <a:ext cx="7220309" cy="1052422"/>
          </a:xfrm>
          <a:prstGeom prst="flowChartDocumen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 методической службы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Win7\Pictures\IMG-20191021-WA00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0"/>
            <a:ext cx="1046019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0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20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учебном году  в гимназии  действуют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 предметных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методических объединений:</a:t>
            </a:r>
          </a:p>
        </p:txBody>
      </p: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971600" y="737320"/>
            <a:ext cx="6480720" cy="5355976"/>
            <a:chOff x="1488" y="960"/>
            <a:chExt cx="2928" cy="2880"/>
          </a:xfrm>
        </p:grpSpPr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2356" y="960"/>
              <a:ext cx="1192" cy="959"/>
              <a:chOff x="2356" y="960"/>
              <a:chExt cx="1192" cy="959"/>
            </a:xfrm>
          </p:grpSpPr>
          <p:grpSp>
            <p:nvGrpSpPr>
              <p:cNvPr id="86" name="Group 5"/>
              <p:cNvGrpSpPr>
                <a:grpSpLocks/>
              </p:cNvGrpSpPr>
              <p:nvPr/>
            </p:nvGrpSpPr>
            <p:grpSpPr bwMode="auto">
              <a:xfrm>
                <a:off x="2356" y="960"/>
                <a:ext cx="1192" cy="959"/>
                <a:chOff x="2057" y="862"/>
                <a:chExt cx="1549" cy="1351"/>
              </a:xfrm>
            </p:grpSpPr>
            <p:sp>
              <p:nvSpPr>
                <p:cNvPr id="88" name="AutoShape 6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AutoShape 7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AutoShape 8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7262EC"/>
                    </a:gs>
                    <a:gs pos="100000">
                      <a:srgbClr val="2614AA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7" name="Text Box 9"/>
              <p:cNvSpPr txBox="1">
                <a:spLocks noChangeArrowheads="1"/>
              </p:cNvSpPr>
              <p:nvPr/>
            </p:nvSpPr>
            <p:spPr bwMode="gray">
              <a:xfrm>
                <a:off x="2562" y="1091"/>
                <a:ext cx="828" cy="5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МО учителей социально - гуманитарного направления</a:t>
                </a:r>
              </a:p>
            </p:txBody>
          </p:sp>
        </p:grpSp>
        <p:grpSp>
          <p:nvGrpSpPr>
            <p:cNvPr id="50" name="Group 10"/>
            <p:cNvGrpSpPr>
              <a:grpSpLocks/>
            </p:cNvGrpSpPr>
            <p:nvPr/>
          </p:nvGrpSpPr>
          <p:grpSpPr bwMode="auto">
            <a:xfrm>
              <a:off x="1488" y="1438"/>
              <a:ext cx="1193" cy="959"/>
              <a:chOff x="1488" y="1438"/>
              <a:chExt cx="1193" cy="959"/>
            </a:xfrm>
          </p:grpSpPr>
          <p:grpSp>
            <p:nvGrpSpPr>
              <p:cNvPr id="81" name="Group 11"/>
              <p:cNvGrpSpPr>
                <a:grpSpLocks/>
              </p:cNvGrpSpPr>
              <p:nvPr/>
            </p:nvGrpSpPr>
            <p:grpSpPr bwMode="auto">
              <a:xfrm>
                <a:off x="1488" y="1438"/>
                <a:ext cx="1193" cy="959"/>
                <a:chOff x="1110" y="2656"/>
                <a:chExt cx="1549" cy="1351"/>
              </a:xfrm>
            </p:grpSpPr>
            <p:sp>
              <p:nvSpPr>
                <p:cNvPr id="83" name="AutoShape 12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AutoShape 13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AutoShape 14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9ACE3">
                        <a:gamma/>
                        <a:shade val="94118"/>
                        <a:invGamma/>
                      </a:srgbClr>
                    </a:gs>
                    <a:gs pos="100000">
                      <a:srgbClr val="49ACE3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" name="Text Box 15"/>
              <p:cNvSpPr txBox="1">
                <a:spLocks noChangeArrowheads="1"/>
              </p:cNvSpPr>
              <p:nvPr/>
            </p:nvSpPr>
            <p:spPr bwMode="gray">
              <a:xfrm>
                <a:off x="1609" y="1642"/>
                <a:ext cx="936" cy="4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МО учителей начальных классов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7" name="Text Box 21"/>
            <p:cNvSpPr txBox="1">
              <a:spLocks noChangeArrowheads="1"/>
            </p:cNvSpPr>
            <p:nvPr/>
          </p:nvSpPr>
          <p:spPr bwMode="gray">
            <a:xfrm>
              <a:off x="2544" y="2133"/>
              <a:ext cx="520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err="1" smtClean="0">
                  <a:solidFill>
                    <a:srgbClr val="FFFFFF"/>
                  </a:solidFill>
                </a:rPr>
                <a:t>Titl</a:t>
              </a:r>
              <a:endParaRPr lang="en-US" sz="2400" b="1" dirty="0">
                <a:solidFill>
                  <a:srgbClr val="FFFFFF"/>
                </a:solidFill>
              </a:endParaRPr>
            </a:p>
            <a:p>
              <a:r>
                <a:rPr lang="en-US" sz="1400" dirty="0">
                  <a:solidFill>
                    <a:srgbClr val="FFFFFF"/>
                  </a:solidFill>
                </a:rPr>
                <a:t>Add your text</a:t>
              </a:r>
            </a:p>
          </p:txBody>
        </p:sp>
        <p:grpSp>
          <p:nvGrpSpPr>
            <p:cNvPr id="52" name="Group 22"/>
            <p:cNvGrpSpPr>
              <a:grpSpLocks/>
            </p:cNvGrpSpPr>
            <p:nvPr/>
          </p:nvGrpSpPr>
          <p:grpSpPr bwMode="auto">
            <a:xfrm>
              <a:off x="3223" y="1438"/>
              <a:ext cx="1193" cy="959"/>
              <a:chOff x="3223" y="1438"/>
              <a:chExt cx="1193" cy="959"/>
            </a:xfrm>
          </p:grpSpPr>
          <p:grpSp>
            <p:nvGrpSpPr>
              <p:cNvPr id="71" name="Group 23"/>
              <p:cNvGrpSpPr>
                <a:grpSpLocks/>
              </p:cNvGrpSpPr>
              <p:nvPr/>
            </p:nvGrpSpPr>
            <p:grpSpPr bwMode="auto">
              <a:xfrm>
                <a:off x="3223" y="1438"/>
                <a:ext cx="1193" cy="959"/>
                <a:chOff x="2057" y="862"/>
                <a:chExt cx="1549" cy="1351"/>
              </a:xfrm>
            </p:grpSpPr>
            <p:sp>
              <p:nvSpPr>
                <p:cNvPr id="73" name="AutoShape 24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AutoShape 25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AutoShape 26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85B9C3">
                        <a:gamma/>
                        <a:shade val="46275"/>
                        <a:invGamma/>
                      </a:srgbClr>
                    </a:gs>
                    <a:gs pos="100000">
                      <a:srgbClr val="85B9C3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" name="Text Box 27"/>
              <p:cNvSpPr txBox="1">
                <a:spLocks noChangeArrowheads="1"/>
              </p:cNvSpPr>
              <p:nvPr/>
            </p:nvSpPr>
            <p:spPr bwMode="gray">
              <a:xfrm>
                <a:off x="3375" y="1594"/>
                <a:ext cx="911" cy="5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МО учителей математики  и информатики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3" name="Group 28"/>
            <p:cNvGrpSpPr>
              <a:grpSpLocks/>
            </p:cNvGrpSpPr>
            <p:nvPr/>
          </p:nvGrpSpPr>
          <p:grpSpPr bwMode="auto">
            <a:xfrm>
              <a:off x="3223" y="2400"/>
              <a:ext cx="1193" cy="959"/>
              <a:chOff x="3223" y="2400"/>
              <a:chExt cx="1193" cy="959"/>
            </a:xfrm>
          </p:grpSpPr>
          <p:grpSp>
            <p:nvGrpSpPr>
              <p:cNvPr id="66" name="Group 29"/>
              <p:cNvGrpSpPr>
                <a:grpSpLocks/>
              </p:cNvGrpSpPr>
              <p:nvPr/>
            </p:nvGrpSpPr>
            <p:grpSpPr bwMode="auto">
              <a:xfrm>
                <a:off x="3223" y="2400"/>
                <a:ext cx="1193" cy="959"/>
                <a:chOff x="3174" y="2656"/>
                <a:chExt cx="1549" cy="1351"/>
              </a:xfrm>
            </p:grpSpPr>
            <p:sp>
              <p:nvSpPr>
                <p:cNvPr id="68" name="AutoShape 30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AutoShape 31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AutoShape 32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1D592">
                        <a:gamma/>
                        <a:shade val="51373"/>
                        <a:invGamma/>
                      </a:srgbClr>
                    </a:gs>
                    <a:gs pos="100000">
                      <a:srgbClr val="41D592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7" name="Text Box 33"/>
              <p:cNvSpPr txBox="1">
                <a:spLocks noChangeArrowheads="1"/>
              </p:cNvSpPr>
              <p:nvPr/>
            </p:nvSpPr>
            <p:spPr bwMode="gray">
              <a:xfrm>
                <a:off x="3375" y="2524"/>
                <a:ext cx="839" cy="6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МО учителей </a:t>
                </a:r>
                <a:r>
                  <a:rPr lang="ru-RU" sz="2000" b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естественно-научного</a:t>
                </a:r>
                <a:r>
                  <a:rPr lang="ru-RU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направления </a:t>
                </a:r>
              </a:p>
            </p:txBody>
          </p:sp>
        </p:grpSp>
        <p:grpSp>
          <p:nvGrpSpPr>
            <p:cNvPr id="61" name="Group 35"/>
            <p:cNvGrpSpPr>
              <a:grpSpLocks/>
            </p:cNvGrpSpPr>
            <p:nvPr/>
          </p:nvGrpSpPr>
          <p:grpSpPr bwMode="auto">
            <a:xfrm>
              <a:off x="1488" y="2400"/>
              <a:ext cx="1193" cy="959"/>
              <a:chOff x="3174" y="2656"/>
              <a:chExt cx="1549" cy="1351"/>
            </a:xfrm>
          </p:grpSpPr>
          <p:sp>
            <p:nvSpPr>
              <p:cNvPr id="63" name="AutoShape 36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AutoShape 37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AutoShape 38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0099CC">
                      <a:gamma/>
                      <a:shade val="84706"/>
                      <a:invGamma/>
                    </a:srgbClr>
                  </a:gs>
                  <a:gs pos="100000">
                    <a:srgbClr val="0099CC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" name="Group 40"/>
            <p:cNvGrpSpPr>
              <a:grpSpLocks/>
            </p:cNvGrpSpPr>
            <p:nvPr/>
          </p:nvGrpSpPr>
          <p:grpSpPr bwMode="auto">
            <a:xfrm>
              <a:off x="2356" y="2881"/>
              <a:ext cx="1192" cy="959"/>
              <a:chOff x="2356" y="2881"/>
              <a:chExt cx="1192" cy="959"/>
            </a:xfrm>
          </p:grpSpPr>
          <p:grpSp>
            <p:nvGrpSpPr>
              <p:cNvPr id="56" name="Group 41"/>
              <p:cNvGrpSpPr>
                <a:grpSpLocks/>
              </p:cNvGrpSpPr>
              <p:nvPr/>
            </p:nvGrpSpPr>
            <p:grpSpPr bwMode="auto">
              <a:xfrm>
                <a:off x="2356" y="2881"/>
                <a:ext cx="1192" cy="959"/>
                <a:chOff x="3174" y="2656"/>
                <a:chExt cx="1549" cy="1351"/>
              </a:xfrm>
            </p:grpSpPr>
            <p:sp>
              <p:nvSpPr>
                <p:cNvPr id="58" name="AutoShape 42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AutoShape 43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AutoShape 44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33CCCC">
                        <a:gamma/>
                        <a:shade val="46275"/>
                        <a:invGamma/>
                      </a:srgbClr>
                    </a:gs>
                    <a:gs pos="100000">
                      <a:srgbClr val="33CCCC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" name="Text Box 45"/>
              <p:cNvSpPr txBox="1">
                <a:spLocks noChangeArrowheads="1"/>
              </p:cNvSpPr>
              <p:nvPr/>
            </p:nvSpPr>
            <p:spPr bwMode="gray">
              <a:xfrm>
                <a:off x="2568" y="3095"/>
                <a:ext cx="822" cy="4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МО учителей иностранного языка</a:t>
                </a:r>
              </a:p>
            </p:txBody>
          </p:sp>
        </p:grpSp>
      </p:grpSp>
      <p:sp>
        <p:nvSpPr>
          <p:cNvPr id="91" name="Прямоугольник 90"/>
          <p:cNvSpPr/>
          <p:nvPr/>
        </p:nvSpPr>
        <p:spPr>
          <a:xfrm>
            <a:off x="1259632" y="3789040"/>
            <a:ext cx="2088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 учителей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культурологи-ческого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цикла</a:t>
            </a:r>
          </a:p>
        </p:txBody>
      </p:sp>
      <p:graphicFrame>
        <p:nvGraphicFramePr>
          <p:cNvPr id="92" name="Схема 91"/>
          <p:cNvGraphicFramePr/>
          <p:nvPr/>
        </p:nvGraphicFramePr>
        <p:xfrm>
          <a:off x="3203848" y="2420888"/>
          <a:ext cx="180020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3" name="Прямоугольник 92"/>
          <p:cNvSpPr/>
          <p:nvPr/>
        </p:nvSpPr>
        <p:spPr>
          <a:xfrm>
            <a:off x="395536" y="6165304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два МО классных руководителей: для 1-4 классов и для 5-11 классов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C:\Users\Win7\Pictures\IMG-20191021-WA000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7981" y="332656"/>
            <a:ext cx="1046019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11560" y="3573017"/>
            <a:ext cx="8378827" cy="1584326"/>
            <a:chOff x="1248" y="1398"/>
            <a:chExt cx="5278" cy="998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75" y="2396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883" y="1398"/>
              <a:ext cx="4643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Методические недели/ декады: </a:t>
              </a:r>
            </a:p>
            <a:p>
              <a:r>
                <a:rPr lang="ru-RU" sz="2400" dirty="0" smtClean="0"/>
                <a:t>                     - открытые уроки</a:t>
              </a:r>
            </a:p>
            <a:p>
              <a:r>
                <a:rPr lang="ru-RU" sz="2400" dirty="0" smtClean="0"/>
                <a:t>                     -  мастер-классы</a:t>
              </a:r>
            </a:p>
            <a:p>
              <a:r>
                <a:rPr lang="ru-RU" sz="2400" dirty="0" smtClean="0"/>
                <a:t>                     - открытые внеурочные мероприятия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32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2400" b="1" dirty="0" smtClean="0">
                  <a:solidFill>
                    <a:srgbClr val="FFFFFF"/>
                  </a:solidFill>
                </a:rPr>
                <a:t>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39552" y="1124744"/>
            <a:ext cx="5351463" cy="555625"/>
            <a:chOff x="1248" y="2030"/>
            <a:chExt cx="3371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883" y="2075"/>
              <a:ext cx="27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Методическая конференция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2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2400" b="1" dirty="0" smtClean="0">
                  <a:solidFill>
                    <a:srgbClr val="FFFFFF"/>
                  </a:solidFill>
                </a:rPr>
                <a:t>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539552" y="1962944"/>
            <a:ext cx="5394325" cy="555625"/>
            <a:chOff x="1248" y="2640"/>
            <a:chExt cx="3398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883" y="2656"/>
              <a:ext cx="276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Творческие группы учителей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32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2400" b="1" dirty="0" smtClean="0">
                  <a:solidFill>
                    <a:srgbClr val="FFFFFF"/>
                  </a:solidFill>
                </a:rPr>
                <a:t>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539552" y="2780511"/>
            <a:ext cx="5105400" cy="576263"/>
            <a:chOff x="1248" y="3217"/>
            <a:chExt cx="3216" cy="363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883" y="3217"/>
              <a:ext cx="15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Наставничество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32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2400" b="1" dirty="0" smtClean="0">
                  <a:solidFill>
                    <a:srgbClr val="FFFFFF"/>
                  </a:solidFill>
                </a:rPr>
                <a:t>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611560" y="5373216"/>
            <a:ext cx="6088064" cy="555625"/>
            <a:chOff x="1248" y="3230"/>
            <a:chExt cx="3835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883" y="3230"/>
              <a:ext cx="320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Методическая страничка на сайте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32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2400" b="1" dirty="0" smtClean="0">
                  <a:solidFill>
                    <a:srgbClr val="FFFFFF"/>
                  </a:solidFill>
                </a:rPr>
                <a:t>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0" name="Блок-схема: документ 29"/>
          <p:cNvSpPr/>
          <p:nvPr/>
        </p:nvSpPr>
        <p:spPr>
          <a:xfrm>
            <a:off x="827584" y="0"/>
            <a:ext cx="7220309" cy="908720"/>
          </a:xfrm>
          <a:prstGeom prst="flowChartDocumen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методической работы: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3348880" y="1484784"/>
            <a:ext cx="261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611560" y="6093296"/>
            <a:ext cx="5683251" cy="555625"/>
            <a:chOff x="1248" y="2030"/>
            <a:chExt cx="3580" cy="350"/>
          </a:xfrm>
        </p:grpSpPr>
        <p:sp>
          <p:nvSpPr>
            <p:cNvPr id="33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gray">
            <a:xfrm>
              <a:off x="1883" y="2075"/>
              <a:ext cx="29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Индивидуальные консультации</a:t>
              </a: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2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2400" b="1" dirty="0" smtClean="0">
                  <a:solidFill>
                    <a:srgbClr val="FFFFFF"/>
                  </a:solidFill>
                </a:rPr>
                <a:t>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7" name="Picture 2" descr="C:\Users\Win7\Pictures\IMG-20191021-WA0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7981" y="260648"/>
            <a:ext cx="1046019" cy="1052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869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3068960"/>
            <a:ext cx="8568952" cy="35394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Областной постоянно действующий семинар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Методическая работа как фактор развития профессионализма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педагогических  работников в условиях стандартизации образования»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 проведения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23.03.2018г.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8520" y="0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МАНОУ «Гимназия № 2» - старейшая образовательная организация Кузбасса  </a:t>
            </a:r>
          </a:p>
        </p:txBody>
      </p:sp>
      <p:pic>
        <p:nvPicPr>
          <p:cNvPr id="4" name="Picture 1" descr="C:\Documents and Settings\наталья\Мои документы\2017-18 уч год\конференция\Директору (О.Ю. Кукшеевой)\1282038443_4.jpg"/>
          <p:cNvPicPr>
            <a:picLocks noChangeAspect="1" noChangeArrowheads="1"/>
          </p:cNvPicPr>
          <p:nvPr/>
        </p:nvPicPr>
        <p:blipFill>
          <a:blip r:embed="rId2" cstate="print"/>
          <a:srcRect l="938" t="5425" b="5063"/>
          <a:stretch>
            <a:fillRect/>
          </a:stretch>
        </p:blipFill>
        <p:spPr bwMode="auto">
          <a:xfrm>
            <a:off x="3707904" y="3429000"/>
            <a:ext cx="5113006" cy="3193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Admin\Рабочий стол\чижик 2\1282037406_3.jpg"/>
          <p:cNvPicPr>
            <a:picLocks noChangeAspect="1" noChangeArrowheads="1"/>
          </p:cNvPicPr>
          <p:nvPr/>
        </p:nvPicPr>
        <p:blipFill>
          <a:blip r:embed="rId3" cstate="print"/>
          <a:srcRect t="2017" r="2917" b="11243"/>
          <a:stretch>
            <a:fillRect/>
          </a:stretch>
        </p:blipFill>
        <p:spPr bwMode="auto">
          <a:xfrm>
            <a:off x="251520" y="1196752"/>
            <a:ext cx="5429289" cy="338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4509120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Год создания – 1902 г.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С 2000 года - «Гимназия»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0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Педагогическую деятельность 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2019/2020 учебном году осуществляют:</a:t>
            </a:r>
            <a:endParaRPr kumimoji="0" lang="ru-RU" sz="3600" b="1" i="0" u="none" strike="noStrike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836712"/>
            <a:ext cx="77048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9512" y="908720"/>
            <a:ext cx="849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  <a:tabLst>
                <a:tab pos="409575" algn="l"/>
              </a:tabLs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73 работника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том числе: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</a:tabLs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руководящих 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работников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</a:tabLs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педагогических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работников 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66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</a:tabLs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Кадровое обеспечение  образовательной  деятельности- 100%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9512" y="3078626"/>
            <a:ext cx="3742901" cy="3779374"/>
            <a:chOff x="179512" y="3078626"/>
            <a:chExt cx="3742901" cy="377937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79512" y="3078626"/>
              <a:ext cx="3742901" cy="37793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08" t="10422" r="53357" b="12655"/>
            <a:stretch/>
          </p:blipFill>
          <p:spPr bwMode="auto">
            <a:xfrm>
              <a:off x="281316" y="3361824"/>
              <a:ext cx="1410364" cy="1363320"/>
            </a:xfrm>
            <a:prstGeom prst="ellipse">
              <a:avLst/>
            </a:prstGeom>
            <a:ln w="12700" cap="rnd">
              <a:solidFill>
                <a:schemeClr val="accent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Рисунок 8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780" t="11538" r="5685" b="11538"/>
            <a:stretch/>
          </p:blipFill>
          <p:spPr bwMode="auto">
            <a:xfrm>
              <a:off x="253324" y="5080579"/>
              <a:ext cx="1438356" cy="1372757"/>
            </a:xfrm>
            <a:prstGeom prst="ellipse">
              <a:avLst/>
            </a:prstGeom>
            <a:ln w="12700" cap="rnd">
              <a:solidFill>
                <a:schemeClr val="accent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" name="Прямоугольник 10"/>
            <p:cNvSpPr/>
            <p:nvPr/>
          </p:nvSpPr>
          <p:spPr>
            <a:xfrm>
              <a:off x="1643609" y="3566960"/>
              <a:ext cx="1837362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ru-RU" sz="2800" b="1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66 чел. </a:t>
              </a:r>
            </a:p>
            <a:p>
              <a:pPr algn="ctr"/>
              <a:r>
                <a:rPr lang="ru-RU" sz="2800" b="1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(90,4%)</a:t>
              </a:r>
              <a:endParaRPr lang="ru-RU" sz="2800" b="1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750053" y="5254914"/>
              <a:ext cx="1568058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ru-RU" sz="2800" b="1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7 чел.</a:t>
              </a:r>
            </a:p>
            <a:p>
              <a:pPr algn="ctr"/>
              <a:r>
                <a:rPr lang="ru-RU" sz="2800" b="1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(9,6%)</a:t>
              </a:r>
              <a:endParaRPr lang="ru-RU" sz="2800" b="1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933863" y="3063021"/>
            <a:ext cx="4808363" cy="3794979"/>
            <a:chOff x="3933863" y="3063021"/>
            <a:chExt cx="4808363" cy="3794979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3933863" y="3063021"/>
              <a:ext cx="4808363" cy="3781295"/>
              <a:chOff x="3933863" y="3063021"/>
              <a:chExt cx="4808363" cy="3781295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4056484" y="3063021"/>
                <a:ext cx="4685742" cy="378129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078610" y="3281370"/>
                <a:ext cx="18800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Моложе 25 лет</a:t>
                </a:r>
                <a:endParaRPr lang="ru-RU" sz="2000" b="1" dirty="0"/>
              </a:p>
            </p:txBody>
          </p:sp>
          <p:pic>
            <p:nvPicPr>
              <p:cNvPr id="14" name="Рисунок 13" descr="ÐÐ°ÑÑÐ¸Ð½ÐºÐ¸ Ð¿Ð¾ Ð·Ð°Ð¿ÑÐ¾ÑÑ Ð·Ð½Ð°ÑÐºÐ¸ Ð² ÐºÑÑÐ³Ðµ"/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297" t="7661" r="3983" b="3669"/>
              <a:stretch/>
            </p:blipFill>
            <p:spPr bwMode="auto">
              <a:xfrm>
                <a:off x="5931031" y="3120626"/>
                <a:ext cx="891510" cy="864096"/>
              </a:xfrm>
              <a:prstGeom prst="ellipse">
                <a:avLst/>
              </a:prstGeom>
              <a:ln w="19050" cap="rnd">
                <a:solidFill>
                  <a:schemeClr val="accent1"/>
                </a:solidFill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4398616" y="4308123"/>
                <a:ext cx="12314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25-35 </a:t>
                </a:r>
                <a:r>
                  <a:rPr lang="ru-RU" sz="2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лет</a:t>
                </a:r>
                <a:endParaRPr lang="ru-RU" sz="2000" b="1" dirty="0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3933863" y="5254390"/>
                <a:ext cx="17572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>
                  <a:spcAft>
                    <a:spcPts val="0"/>
                  </a:spcAft>
                </a:pPr>
                <a:r>
                  <a:rPr lang="ru-RU" sz="20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36-55 </a:t>
                </a:r>
                <a:r>
                  <a:rPr lang="ru-RU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лет </a:t>
                </a:r>
                <a:endParaRPr lang="ru-RU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4101028" y="6256388"/>
                <a:ext cx="19316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Старше 55 лет </a:t>
                </a:r>
                <a:endParaRPr lang="ru-RU" sz="2000" b="1" dirty="0"/>
              </a:p>
            </p:txBody>
          </p:sp>
          <p:pic>
            <p:nvPicPr>
              <p:cNvPr id="20" name="Рисунок 19" descr="ÐÐ¾ÑÐ¾Ð¶ÐµÐµ Ð¸Ð·Ð¾Ð±ÑÐ°Ð¶ÐµÐ½Ð¸Ðµ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1031" y="4039890"/>
                <a:ext cx="911659" cy="913779"/>
              </a:xfrm>
              <a:prstGeom prst="ellipse">
                <a:avLst/>
              </a:prstGeom>
              <a:ln w="19050" cap="rnd">
                <a:solidFill>
                  <a:schemeClr val="accent1"/>
                </a:solidFill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21" name="Рисунок 20" descr="ÐÐ°ÑÑÐ¸Ð½ÐºÐ¸ Ð¿Ð¾ Ð·Ð°Ð¿ÑÐ¾ÑÑ Ð·Ð½Ð°ÑÐºÐ¸ Ð² ÐºÑÑÐ³Ðµ"/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7662" y="5005512"/>
                <a:ext cx="898396" cy="917105"/>
              </a:xfrm>
              <a:prstGeom prst="ellipse">
                <a:avLst/>
              </a:prstGeom>
              <a:ln w="19050" cap="rnd">
                <a:solidFill>
                  <a:schemeClr val="accent1"/>
                </a:solidFill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23" name="Прямоугольник 22"/>
              <p:cNvSpPr/>
              <p:nvPr/>
            </p:nvSpPr>
            <p:spPr>
              <a:xfrm>
                <a:off x="6803069" y="3265436"/>
                <a:ext cx="16113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- 2 чел. (3%)</a:t>
                </a:r>
                <a:endParaRPr lang="ru-RU" sz="2000" b="1" dirty="0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6802874" y="4256979"/>
                <a:ext cx="18678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- 16 чел. (22%)</a:t>
                </a:r>
                <a:endParaRPr lang="ru-RU" sz="2000" b="1" dirty="0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6804668" y="5202119"/>
                <a:ext cx="18678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- 35 чел. (48%)</a:t>
                </a:r>
                <a:endParaRPr lang="ru-RU" sz="2000" b="1" dirty="0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829411" y="6199142"/>
                <a:ext cx="18678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- 20  чел.(27%)</a:t>
                </a:r>
                <a:endParaRPr lang="ru-RU" sz="2000" b="1" dirty="0"/>
              </a:p>
            </p:txBody>
          </p:sp>
        </p:grpSp>
        <p:pic>
          <p:nvPicPr>
            <p:cNvPr id="33" name="Рисунок 32" descr="ÐÐ°ÑÑÐ¸Ð½ÐºÐ¸ Ð¿Ð¾ Ð·Ð°Ð¿ÑÐ¾ÑÑ ÑÐµÐ»Ð¾Ð²ÐµÑÐºÐ¸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40152" y="5949280"/>
              <a:ext cx="936104" cy="908720"/>
            </a:xfrm>
            <a:prstGeom prst="ellipse">
              <a:avLst/>
            </a:prstGeom>
            <a:ln w="19050" cap="rnd">
              <a:solidFill>
                <a:schemeClr val="accent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28" name="Picture 2" descr="C:\Users\Win7\Pictures\IMG-20191021-WA000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7981" y="0"/>
            <a:ext cx="1046019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9230783"/>
              </p:ext>
            </p:extLst>
          </p:nvPr>
        </p:nvGraphicFramePr>
        <p:xfrm>
          <a:off x="251520" y="1484784"/>
          <a:ext cx="8208912" cy="3908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4149"/>
                <a:gridCol w="261476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6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 человек всего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(66-педагогов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85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Образование: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 педагогическое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профессиональное (педагогическое)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96%)</a:t>
                      </a:r>
                    </a:p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(4%) </a:t>
                      </a:r>
                    </a:p>
                    <a:p>
                      <a:pPr marL="2159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чел (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/о)</a:t>
                      </a:r>
                    </a:p>
                  </a:txBody>
                  <a:tcPr marL="68580" marR="68580" marT="0" marB="0"/>
                </a:tc>
              </a:tr>
              <a:tr h="1068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2.Квалификационные категории: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(53%)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(27%)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Молодых специалистов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0020" marR="160020" indent="-160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(3%)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188640"/>
            <a:ext cx="81369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Качественные показатели 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состава и квалификации педагогических кадров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4" name="Picture 2" descr="C:\Users\Win7\Pictures\IMG-20191021-WA0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7981" y="0"/>
            <a:ext cx="1046019" cy="1052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647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571500"/>
            <a:ext cx="8676456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профессиональных компетенций педагогов гимназии     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620689"/>
          <a:ext cx="8784982" cy="6237312"/>
        </p:xfrm>
        <a:graphic>
          <a:graphicData uri="http://schemas.openxmlformats.org/drawingml/2006/table">
            <a:tbl>
              <a:tblPr/>
              <a:tblGrid>
                <a:gridCol w="917724"/>
                <a:gridCol w="227306"/>
                <a:gridCol w="254111"/>
                <a:gridCol w="177650"/>
                <a:gridCol w="277497"/>
                <a:gridCol w="228914"/>
                <a:gridCol w="228914"/>
                <a:gridCol w="227841"/>
                <a:gridCol w="302360"/>
                <a:gridCol w="302360"/>
                <a:gridCol w="302360"/>
                <a:gridCol w="305577"/>
                <a:gridCol w="305577"/>
                <a:gridCol w="458366"/>
                <a:gridCol w="458366"/>
                <a:gridCol w="305577"/>
                <a:gridCol w="305577"/>
                <a:gridCol w="381703"/>
                <a:gridCol w="456221"/>
                <a:gridCol w="456221"/>
                <a:gridCol w="380094"/>
                <a:gridCol w="380630"/>
                <a:gridCol w="380630"/>
                <a:gridCol w="381703"/>
                <a:gridCol w="381703"/>
              </a:tblGrid>
              <a:tr h="1245467">
                <a:tc rowSpan="2">
                  <a:txBody>
                    <a:bodyPr/>
                    <a:lstStyle/>
                    <a:p>
                      <a:pPr marL="67945" marR="2520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Методические объединения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1A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Кол-во учителей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1A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9215" marR="7112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Руководство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F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9850" algn="ctr">
                        <a:lnSpc>
                          <a:spcPts val="114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9850" algn="ctr">
                        <a:lnSpc>
                          <a:spcPts val="114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Эксперты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70485" algn="ctr">
                        <a:lnSpc>
                          <a:spcPts val="114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0485" algn="ctr">
                        <a:lnSpc>
                          <a:spcPts val="114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Обмен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опытом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69850" algn="ctr">
                        <a:lnSpc>
                          <a:spcPts val="114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9850" algn="ctr">
                        <a:lnSpc>
                          <a:spcPts val="114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Участие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 конкурсах профессионального мастерства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6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54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РМО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ПГ, ТГ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ОГЭ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ЕГЭ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олимпиады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НПК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РМО, ТГ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КРИПКиПРО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ВКС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публикации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Семинары-практикумы, круглые столы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Научно-методическая конференция «</a:t>
                      </a:r>
                      <a:r>
                        <a:rPr lang="ru-RU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Чивилихинские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 чтения»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Bef>
                          <a:spcPts val="545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Дистанционны е НПК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Региональный  </a:t>
                      </a:r>
                      <a:r>
                        <a:rPr lang="ru-RU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эап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 Всероссийского конкурса» Учитель года России-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5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Муниципальный конкурс «Ярмарка педагогических идей»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45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Региональный конкурс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«Педагогические таланты Кузбасса»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marR="304800">
                        <a:lnSpc>
                          <a:spcPct val="102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Областной этап всероссийского конкурса на денежное поощрение лучших учителей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marR="390525">
                        <a:lnSpc>
                          <a:spcPct val="102000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Международные и всероссийские </a:t>
                      </a:r>
                      <a:r>
                        <a:rPr lang="ru-RU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онлайн-тестирования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marR="304800">
                        <a:lnSpc>
                          <a:spcPts val="115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Международный конкурс «Мастер- класс педагога»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Международный творческий конкурс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«Методическая разработка по ФГОС»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Всероссийский конкурс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01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«Педагогический успех»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Тестирование ,  в рамках Всероссийского мероприятия, </a:t>
                      </a:r>
                      <a:r>
                        <a:rPr lang="ru-RU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посв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Ас/</a:t>
                      </a:r>
                      <a:r>
                        <a:rPr lang="ru-RU" sz="9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Макарено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</a:tr>
              <a:tr h="467050">
                <a:tc>
                  <a:txBody>
                    <a:bodyPr/>
                    <a:lstStyle/>
                    <a:p>
                      <a:pPr marL="67945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учителей социально-гуманитарного направления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1AE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1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F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FD6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</a:tr>
              <a:tr h="350288">
                <a:tc>
                  <a:txBody>
                    <a:bodyPr/>
                    <a:lstStyle/>
                    <a:p>
                      <a:pPr marL="67945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учителей иностранного языка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1AE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1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F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FD6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</a:tr>
              <a:tr h="311367">
                <a:tc>
                  <a:txBody>
                    <a:bodyPr/>
                    <a:lstStyle/>
                    <a:p>
                      <a:pPr marL="67945">
                        <a:lnSpc>
                          <a:spcPts val="8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учителей математики и информатики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1AE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1AE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F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FD6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</a:tr>
              <a:tr h="430724">
                <a:tc>
                  <a:txBody>
                    <a:bodyPr/>
                    <a:lstStyle/>
                    <a:p>
                      <a:pPr marL="67945" marR="157480"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учителей естественнонаучного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84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цикла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1AE"/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527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1AE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FD6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FD6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</a:tr>
              <a:tr h="350288">
                <a:tc>
                  <a:txBody>
                    <a:bodyPr/>
                    <a:lstStyle/>
                    <a:p>
                      <a:pPr marL="67945" marR="191135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учителей начальных классов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1AE"/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527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1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F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F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</a:tr>
              <a:tr h="448315">
                <a:tc>
                  <a:txBody>
                    <a:bodyPr/>
                    <a:lstStyle/>
                    <a:p>
                      <a:pPr marL="67945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учителей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89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культурологического цикла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1AE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1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FD6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F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</a:tr>
              <a:tr h="467050">
                <a:tc>
                  <a:txBody>
                    <a:bodyPr/>
                    <a:lstStyle/>
                    <a:p>
                      <a:pPr marL="67945" marR="153035">
                        <a:lnSpc>
                          <a:spcPts val="91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учителей физической культуры и ОБЖ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1AE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1AE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F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F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BDB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70932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5400" b="1" i="0" u="none" strike="noStrike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Приглашаем к сотрудничеству!</a:t>
            </a:r>
            <a:endParaRPr kumimoji="0" lang="ru-RU" sz="7200" b="1" i="0" u="none" strike="noStrike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060848"/>
            <a:ext cx="8496944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5000" b="1" spc="-1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astasiaScript" pitchFamily="2" charset="0"/>
              </a:rPr>
              <a:t>Наш сайт:  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http://gymnas2.kuz-edu.ru</a:t>
            </a:r>
            <a:endParaRPr lang="ru-RU" sz="5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5000" b="1" spc="-1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astasiaScript" pitchFamily="2" charset="0"/>
              </a:rPr>
              <a:t>Наш телефон:  </a:t>
            </a:r>
            <a:r>
              <a:rPr lang="ru-RU" sz="4000" b="1" spc="-10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8(384-43)5-05-95</a:t>
            </a:r>
            <a:endParaRPr lang="ru-RU" sz="5000" b="1" spc="-10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5000" b="1" spc="-1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astasiaScript" pitchFamily="2" charset="0"/>
              </a:rPr>
              <a:t>Наш </a:t>
            </a:r>
            <a:r>
              <a:rPr lang="en-US" sz="5000" b="1" spc="-1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astasiaScript" pitchFamily="2" charset="0"/>
              </a:rPr>
              <a:t>e-mail</a:t>
            </a:r>
            <a:r>
              <a:rPr lang="ru-RU" sz="5000" b="1" spc="-10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astasiaScript" pitchFamily="2" charset="0"/>
              </a:rPr>
              <a:t>: 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gymnas2.mariinsk@yandex.ru</a:t>
            </a:r>
            <a:endParaRPr lang="ru-RU" sz="3000" b="1" spc="-10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251520" y="5077192"/>
            <a:ext cx="4320480" cy="1780808"/>
            <a:chOff x="899592" y="4744536"/>
            <a:chExt cx="4824536" cy="2113464"/>
          </a:xfrm>
        </p:grpSpPr>
        <p:pic>
          <p:nvPicPr>
            <p:cNvPr id="2051" name="Picture 3" descr="Картинки по запросу соц сети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9592" y="4744536"/>
              <a:ext cx="3315097" cy="2113464"/>
            </a:xfrm>
            <a:prstGeom prst="rect">
              <a:avLst/>
            </a:prstGeom>
            <a:noFill/>
          </p:spPr>
        </p:pic>
        <p:pic>
          <p:nvPicPr>
            <p:cNvPr id="2053" name="Picture 5" descr="Картинки по запросу соц сети"/>
            <p:cNvPicPr>
              <a:picLocks noChangeAspect="1" noChangeArrowheads="1"/>
            </p:cNvPicPr>
            <p:nvPr/>
          </p:nvPicPr>
          <p:blipFill>
            <a:blip r:embed="rId3" cstate="print"/>
            <a:srcRect l="18059" t="47927" r="47922"/>
            <a:stretch>
              <a:fillRect/>
            </a:stretch>
          </p:blipFill>
          <p:spPr bwMode="auto">
            <a:xfrm>
              <a:off x="4211960" y="5013176"/>
              <a:ext cx="1512168" cy="1519943"/>
            </a:xfrm>
            <a:prstGeom prst="rect">
              <a:avLst/>
            </a:prstGeom>
            <a:noFill/>
          </p:spPr>
        </p:pic>
      </p:grpSp>
      <p:sp>
        <p:nvSpPr>
          <p:cNvPr id="8" name="Овальная выноска 7"/>
          <p:cNvSpPr/>
          <p:nvPr/>
        </p:nvSpPr>
        <p:spPr>
          <a:xfrm>
            <a:off x="4644008" y="4437112"/>
            <a:ext cx="4176464" cy="2420888"/>
          </a:xfrm>
          <a:prstGeom prst="wedgeEllipseCallout">
            <a:avLst>
              <a:gd name="adj1" fmla="val -59781"/>
              <a:gd name="adj2" fmla="val 46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-10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Также нас можно найти в социальных сетях  </a:t>
            </a:r>
            <a:r>
              <a:rPr lang="ru-RU" sz="2800" b="1" spc="-10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Win7\Pictures\IMG-20191021-WA00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7" y="0"/>
            <a:ext cx="2267744" cy="2282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07504" y="404664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07504" y="476672"/>
            <a:ext cx="8143875" cy="700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200" dirty="0">
                <a:latin typeface="Constantia" pitchFamily="18" charset="0"/>
              </a:rPr>
              <a:t> </a:t>
            </a:r>
            <a:r>
              <a:rPr lang="ru-RU" sz="2200" dirty="0" smtClean="0">
                <a:latin typeface="Constantia" pitchFamily="18" charset="0"/>
              </a:rPr>
              <a:t>с 1997 г. сотрудничает с </a:t>
            </a:r>
            <a:r>
              <a:rPr lang="ru-RU" sz="2200" dirty="0" err="1" smtClean="0">
                <a:latin typeface="Constantia" pitchFamily="18" charset="0"/>
              </a:rPr>
              <a:t>КемГУ</a:t>
            </a:r>
            <a:r>
              <a:rPr lang="ru-RU" sz="2200" dirty="0" smtClean="0">
                <a:latin typeface="Constantia" pitchFamily="18" charset="0"/>
              </a:rPr>
              <a:t> (</a:t>
            </a:r>
            <a:r>
              <a:rPr lang="ru-RU" sz="2200" dirty="0" err="1" smtClean="0">
                <a:latin typeface="Constantia" pitchFamily="18" charset="0"/>
              </a:rPr>
              <a:t>с</a:t>
            </a:r>
            <a:r>
              <a:rPr lang="ru-RU" sz="2200" dirty="0" smtClean="0">
                <a:latin typeface="Constantia" pitchFamily="18" charset="0"/>
              </a:rPr>
              <a:t> 2001 г. –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довузовской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подготовки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КемГУ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); площадка для проведения олимпиад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КемГУ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участник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проекта «Гимназический союз России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(с 2009 г.);</a:t>
            </a:r>
          </a:p>
          <a:p>
            <a:pPr algn="just">
              <a:buFont typeface="Wingdings" pitchFamily="2" charset="2"/>
              <a:buChar char="§"/>
            </a:pPr>
            <a:endParaRPr lang="ru-RU" sz="7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базе МАНОУ «Гимназия № 2» открыта федеральная экспериментальная площадка «Цели и содержание внеурочной деятельности в рамках предметной области «Математика и информатика» на уровне основного общего образования с учетом требований ФГОС» ФГБНУ «Институт стратегии развития образования РАО» (Свидетельство № 2016/21 от 21 марта 2016 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algn="just">
              <a:buFont typeface="Wingdings" pitchFamily="2" charset="2"/>
              <a:buChar char="§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 2018 г. площадка для проведения Всероссийских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Всекузбасских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олимпиад школьников;</a:t>
            </a:r>
          </a:p>
          <a:p>
            <a:pPr algn="just">
              <a:buFont typeface="Wingdings" pitchFamily="2" charset="2"/>
              <a:buChar char="§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базовая площадка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КРИПКиПРО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пилотной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апробации профессиональных стандартов педагога (Приказ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ДОиН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КО № 789 от 22.04.2016 г.);</a:t>
            </a:r>
          </a:p>
          <a:p>
            <a:pPr algn="just">
              <a:buFont typeface="Wingdings" pitchFamily="2" charset="2"/>
              <a:buChar char="§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стажировочная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площадка для студентов и преподавателей ГПОУ "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Мариинский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педагогический колледж им. императрицы Марии Александровны" (сентябрь 2016 г.)</a:t>
            </a:r>
            <a:r>
              <a:rPr lang="ru-RU" sz="2200" b="1" dirty="0" smtClean="0">
                <a:latin typeface="Constantia" pitchFamily="18" charset="0"/>
              </a:rPr>
              <a:t> 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99392"/>
            <a:ext cx="8429625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Гимназия </a:t>
            </a:r>
            <a:r>
              <a:rPr lang="ru-RU" sz="3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№ 2: </a:t>
            </a:r>
            <a:endParaRPr lang="ru-RU" sz="3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" name="Picture 2" descr="C:\Users\Win7\Pictures\IMG-20191021-WA00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7981" y="0"/>
            <a:ext cx="1046019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79512" y="0"/>
            <a:ext cx="46805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5733945"/>
              </p:ext>
            </p:extLst>
          </p:nvPr>
        </p:nvGraphicFramePr>
        <p:xfrm>
          <a:off x="179512" y="1412776"/>
          <a:ext cx="7920879" cy="511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122759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Фотография </a:t>
                      </a:r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здания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учащихся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2019-2020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учебном году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2413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ул. Ленина, 30 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корпус № 1, главный корпус гимназии)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1-4 классы –</a:t>
                      </a:r>
                    </a:p>
                    <a:p>
                      <a:pPr algn="ctr"/>
                      <a:r>
                        <a:rPr lang="ru-RU" sz="2400" dirty="0" smtClean="0"/>
                        <a:t> </a:t>
                      </a:r>
                      <a:r>
                        <a:rPr lang="ru-RU" sz="2400" b="1" dirty="0" smtClean="0"/>
                        <a:t>561 учащихся</a:t>
                      </a:r>
                      <a:endParaRPr lang="ru-RU" sz="2400" b="1" dirty="0"/>
                    </a:p>
                  </a:txBody>
                  <a:tcPr marL="68580" marR="68580" marT="0" marB="0" anchor="ctr"/>
                </a:tc>
              </a:tr>
              <a:tr h="130793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 Ленина, 34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(корпус № 2)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5-9 классы – </a:t>
                      </a:r>
                    </a:p>
                    <a:p>
                      <a:pPr algn="ctr"/>
                      <a:r>
                        <a:rPr lang="ru-RU" sz="2400" b="1" dirty="0" smtClean="0"/>
                        <a:t>550 учащихся</a:t>
                      </a:r>
                      <a:endParaRPr lang="ru-RU" sz="2400" b="1" dirty="0"/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 Рабочая, 12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(корпус № 3)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10-11 классы – </a:t>
                      </a:r>
                    </a:p>
                    <a:p>
                      <a:pPr algn="ctr"/>
                      <a:r>
                        <a:rPr lang="ru-RU" sz="2400" b="1" dirty="0" smtClean="0"/>
                        <a:t>94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dirty="0" smtClean="0"/>
                        <a:t>учащихся</a:t>
                      </a:r>
                      <a:endParaRPr lang="ru-RU" sz="2400" b="1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9512" y="116632"/>
            <a:ext cx="4464496" cy="1366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 образовательную деятельность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трех зданиях, являющихся памятниками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архитектуры регионального значения</a:t>
            </a:r>
            <a:endParaRPr lang="ru-RU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E:\Фото Гимназии\DSC_0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08920"/>
            <a:ext cx="1836204" cy="1224136"/>
          </a:xfrm>
          <a:prstGeom prst="rect">
            <a:avLst/>
          </a:prstGeom>
          <a:noFill/>
        </p:spPr>
      </p:pic>
      <p:pic>
        <p:nvPicPr>
          <p:cNvPr id="13" name="Picture 2" descr="E:\Фото Гимназии\DSC_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05064"/>
            <a:ext cx="1800200" cy="1200133"/>
          </a:xfrm>
          <a:prstGeom prst="rect">
            <a:avLst/>
          </a:prstGeom>
          <a:noFill/>
        </p:spPr>
      </p:pic>
      <p:pic>
        <p:nvPicPr>
          <p:cNvPr id="14" name="Picture 3" descr="E:\Фото Гимназии\DSC_0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301208"/>
            <a:ext cx="1800200" cy="1200134"/>
          </a:xfrm>
          <a:prstGeom prst="rect">
            <a:avLst/>
          </a:prstGeom>
          <a:noFill/>
        </p:spPr>
      </p:pic>
      <p:pic>
        <p:nvPicPr>
          <p:cNvPr id="24578" name="Picture 2" descr="Картинки по запросу мальчик и девочка картин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35543">
            <a:off x="7479777" y="185247"/>
            <a:ext cx="1475653" cy="149509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rot="21052521">
            <a:off x="4789458" y="127798"/>
            <a:ext cx="268767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1205 учащихся</a:t>
            </a:r>
            <a:endParaRPr lang="ru-RU" sz="3200" b="1" cap="none" spc="300" dirty="0">
              <a:ln w="11430" cmpd="sng">
                <a:noFill/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 rot="21200899">
            <a:off x="4720792" y="-17919"/>
            <a:ext cx="2736304" cy="1484784"/>
          </a:xfrm>
          <a:prstGeom prst="wedgeEllipseCallout">
            <a:avLst>
              <a:gd name="adj1" fmla="val 56597"/>
              <a:gd name="adj2" fmla="val 1710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11560" y="116632"/>
            <a:ext cx="46805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30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512" y="271101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10-11-х классах в МАНОУ «Гимназия №2»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реализуется профильное обучение по 3-м направлениям: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9570" t="5287" r="9090" b="4840"/>
          <a:stretch>
            <a:fillRect/>
          </a:stretch>
        </p:blipFill>
        <p:spPr bwMode="auto">
          <a:xfrm>
            <a:off x="467544" y="1628800"/>
            <a:ext cx="1224136" cy="1224136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 l="9391" r="6088" b="6796"/>
          <a:stretch>
            <a:fillRect/>
          </a:stretch>
        </p:blipFill>
        <p:spPr bwMode="auto">
          <a:xfrm>
            <a:off x="1403648" y="1988840"/>
            <a:ext cx="1224136" cy="1224136"/>
          </a:xfrm>
          <a:prstGeom prst="ellipse">
            <a:avLst/>
          </a:prstGeom>
          <a:ln w="5715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 l="9219" t="5108" r="7806" b="2947"/>
          <a:stretch>
            <a:fillRect/>
          </a:stretch>
        </p:blipFill>
        <p:spPr bwMode="auto">
          <a:xfrm>
            <a:off x="251520" y="5157192"/>
            <a:ext cx="1296144" cy="129614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 l="4846" r="3078"/>
          <a:stretch>
            <a:fillRect/>
          </a:stretch>
        </p:blipFill>
        <p:spPr bwMode="auto">
          <a:xfrm>
            <a:off x="1403648" y="5445224"/>
            <a:ext cx="1266500" cy="129614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 cstate="print"/>
          <a:srcRect l="10014" t="10148" r="9881" b="8673"/>
          <a:stretch>
            <a:fillRect/>
          </a:stretch>
        </p:blipFill>
        <p:spPr bwMode="auto">
          <a:xfrm>
            <a:off x="251520" y="3356992"/>
            <a:ext cx="1224136" cy="1224136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 descr="ÐÐ°ÑÑÐ¸Ð½ÐºÐ¸ Ð¿Ð¾ Ð·Ð°Ð¿ÑÐ¾ÑÑ Ð·Ð½Ð°ÑÐºÐ¸ Ð² ÐºÑÑÐ³Ðµ Ð»Ð¸ÑÐµÑÐ°ÑÑÑÐ°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3861048"/>
            <a:ext cx="1224136" cy="1224136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6" name="Схема 15"/>
          <p:cNvGraphicFramePr/>
          <p:nvPr/>
        </p:nvGraphicFramePr>
        <p:xfrm>
          <a:off x="2771800" y="1772816"/>
          <a:ext cx="590465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Picture 2" descr="C:\Users\Win7\Pictures\IMG-20191021-WA0001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7981" y="0"/>
            <a:ext cx="1046019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-2124744" y="1197323"/>
            <a:ext cx="10937879" cy="4608514"/>
            <a:chOff x="-1344" y="800"/>
            <a:chExt cx="6890" cy="2903"/>
          </a:xfrm>
        </p:grpSpPr>
        <p:sp>
          <p:nvSpPr>
            <p:cNvPr id="3" name="AutoShape 2"/>
            <p:cNvSpPr>
              <a:spLocks noChangeArrowheads="1"/>
            </p:cNvSpPr>
            <p:nvPr/>
          </p:nvSpPr>
          <p:spPr bwMode="gray">
            <a:xfrm rot="5400000">
              <a:off x="-1344" y="912"/>
              <a:ext cx="2791" cy="2791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99FF">
                    <a:gamma/>
                    <a:tint val="0"/>
                    <a:invGamma/>
                    <a:alpha val="0"/>
                  </a:srgbClr>
                </a:gs>
                <a:gs pos="100000">
                  <a:srgbClr val="00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AutoShape 3"/>
            <p:cNvSpPr>
              <a:spLocks noChangeArrowheads="1"/>
            </p:cNvSpPr>
            <p:nvPr/>
          </p:nvSpPr>
          <p:spPr bwMode="gray">
            <a:xfrm rot="5400000">
              <a:off x="-1185" y="1118"/>
              <a:ext cx="2374" cy="2373"/>
            </a:xfrm>
            <a:custGeom>
              <a:avLst/>
              <a:gdLst>
                <a:gd name="G0" fmla="+- 744 0 0"/>
                <a:gd name="G1" fmla="+- 11756105 0 0"/>
                <a:gd name="G2" fmla="+- 0 0 11756105"/>
                <a:gd name="T0" fmla="*/ 0 256 1"/>
                <a:gd name="T1" fmla="*/ 180 256 1"/>
                <a:gd name="G3" fmla="+- 11756105 T0 T1"/>
                <a:gd name="T2" fmla="*/ 0 256 1"/>
                <a:gd name="T3" fmla="*/ 90 256 1"/>
                <a:gd name="G4" fmla="+- 11756105 T2 T3"/>
                <a:gd name="G5" fmla="*/ G4 2 1"/>
                <a:gd name="T4" fmla="*/ 90 256 1"/>
                <a:gd name="T5" fmla="*/ 0 256 1"/>
                <a:gd name="G6" fmla="+- 11756105 T4 T5"/>
                <a:gd name="G7" fmla="*/ G6 2 1"/>
                <a:gd name="G8" fmla="abs 1175610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44"/>
                <a:gd name="G18" fmla="*/ 744 1 2"/>
                <a:gd name="G19" fmla="+- G18 5400 0"/>
                <a:gd name="G20" fmla="cos G19 11756105"/>
                <a:gd name="G21" fmla="sin G19 11756105"/>
                <a:gd name="G22" fmla="+- G20 10800 0"/>
                <a:gd name="G23" fmla="+- G21 10800 0"/>
                <a:gd name="G24" fmla="+- 10800 0 G20"/>
                <a:gd name="G25" fmla="+- 744 10800 0"/>
                <a:gd name="G26" fmla="?: G9 G17 G25"/>
                <a:gd name="G27" fmla="?: G9 0 21600"/>
                <a:gd name="G28" fmla="cos 10800 11756105"/>
                <a:gd name="G29" fmla="sin 10800 11756105"/>
                <a:gd name="G30" fmla="sin 744 11756105"/>
                <a:gd name="G31" fmla="+- G28 10800 0"/>
                <a:gd name="G32" fmla="+- G29 10800 0"/>
                <a:gd name="G33" fmla="+- G30 10800 0"/>
                <a:gd name="G34" fmla="?: G4 0 G31"/>
                <a:gd name="G35" fmla="?: 11756105 G34 0"/>
                <a:gd name="G36" fmla="?: G6 G35 G31"/>
                <a:gd name="G37" fmla="+- 21600 0 G36"/>
                <a:gd name="G38" fmla="?: G4 0 G33"/>
                <a:gd name="G39" fmla="?: 1175610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028 w 21600"/>
                <a:gd name="T15" fmla="*/ 10862 h 21600"/>
                <a:gd name="T16" fmla="*/ 10800 w 21600"/>
                <a:gd name="T17" fmla="*/ 10056 h 21600"/>
                <a:gd name="T18" fmla="*/ 16572 w 21600"/>
                <a:gd name="T19" fmla="*/ 10862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99FF"/>
                </a:gs>
                <a:gs pos="100000">
                  <a:srgbClr val="33CC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567" y="800"/>
              <a:ext cx="3805" cy="737"/>
              <a:chOff x="567" y="800"/>
              <a:chExt cx="3805" cy="737"/>
            </a:xfrm>
          </p:grpSpPr>
          <p:sp>
            <p:nvSpPr>
              <p:cNvPr id="35" name="AutoShape 5"/>
              <p:cNvSpPr>
                <a:spLocks noChangeArrowheads="1"/>
              </p:cNvSpPr>
              <p:nvPr/>
            </p:nvSpPr>
            <p:spPr bwMode="gray">
              <a:xfrm>
                <a:off x="879" y="800"/>
                <a:ext cx="3493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" name="Group 6"/>
              <p:cNvGrpSpPr>
                <a:grpSpLocks/>
              </p:cNvGrpSpPr>
              <p:nvPr/>
            </p:nvGrpSpPr>
            <p:grpSpPr bwMode="auto">
              <a:xfrm>
                <a:off x="567" y="935"/>
                <a:ext cx="681" cy="602"/>
                <a:chOff x="567" y="1079"/>
                <a:chExt cx="681" cy="602"/>
              </a:xfrm>
            </p:grpSpPr>
            <p:sp>
              <p:nvSpPr>
                <p:cNvPr id="39" name="Oval 7"/>
                <p:cNvSpPr>
                  <a:spLocks noChangeArrowheads="1"/>
                </p:cNvSpPr>
                <p:nvPr/>
              </p:nvSpPr>
              <p:spPr bwMode="gray">
                <a:xfrm>
                  <a:off x="567" y="1079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" name="Text Box 11"/>
              <p:cNvSpPr txBox="1">
                <a:spLocks noChangeArrowheads="1"/>
              </p:cNvSpPr>
              <p:nvPr/>
            </p:nvSpPr>
            <p:spPr bwMode="gray">
              <a:xfrm>
                <a:off x="1105" y="845"/>
                <a:ext cx="121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b="1" dirty="0" smtClean="0"/>
                  <a:t>познакомиться</a:t>
                </a:r>
                <a:endParaRPr lang="en-US" b="1" dirty="0"/>
              </a:p>
            </p:txBody>
          </p:sp>
          <p:sp>
            <p:nvSpPr>
              <p:cNvPr id="37" name="Text Box 10"/>
              <p:cNvSpPr txBox="1">
                <a:spLocks noChangeArrowheads="1"/>
              </p:cNvSpPr>
              <p:nvPr/>
            </p:nvSpPr>
            <p:spPr bwMode="gray">
              <a:xfrm>
                <a:off x="612" y="98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975" y="1208"/>
              <a:ext cx="3788" cy="361"/>
              <a:chOff x="975" y="1208"/>
              <a:chExt cx="3788" cy="361"/>
            </a:xfrm>
          </p:grpSpPr>
          <p:sp>
            <p:nvSpPr>
              <p:cNvPr id="29" name="AutoShape 4"/>
              <p:cNvSpPr>
                <a:spLocks noChangeArrowheads="1"/>
              </p:cNvSpPr>
              <p:nvPr/>
            </p:nvSpPr>
            <p:spPr bwMode="gray">
              <a:xfrm>
                <a:off x="1332" y="1208"/>
                <a:ext cx="3431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Text Box 12"/>
              <p:cNvSpPr txBox="1">
                <a:spLocks noChangeArrowheads="1"/>
              </p:cNvSpPr>
              <p:nvPr/>
            </p:nvSpPr>
            <p:spPr bwMode="gray">
              <a:xfrm>
                <a:off x="1451" y="1262"/>
                <a:ext cx="105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b="1" dirty="0" smtClean="0"/>
                  <a:t>познакомить</a:t>
                </a:r>
                <a:endParaRPr lang="en-US" b="1" dirty="0"/>
              </a:p>
            </p:txBody>
          </p:sp>
          <p:grpSp>
            <p:nvGrpSpPr>
              <p:cNvPr id="31" name="Group 14"/>
              <p:cNvGrpSpPr>
                <a:grpSpLocks/>
              </p:cNvGrpSpPr>
              <p:nvPr/>
            </p:nvGrpSpPr>
            <p:grpSpPr bwMode="auto">
              <a:xfrm>
                <a:off x="975" y="1253"/>
                <a:ext cx="316" cy="316"/>
                <a:chOff x="755" y="937"/>
                <a:chExt cx="316" cy="316"/>
              </a:xfrm>
            </p:grpSpPr>
            <p:sp>
              <p:nvSpPr>
                <p:cNvPr id="33" name="Oval 15"/>
                <p:cNvSpPr>
                  <a:spLocks noChangeArrowheads="1"/>
                </p:cNvSpPr>
                <p:nvPr/>
              </p:nvSpPr>
              <p:spPr bwMode="gray">
                <a:xfrm>
                  <a:off x="755" y="937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Oval 16"/>
                <p:cNvSpPr>
                  <a:spLocks noChangeArrowheads="1"/>
                </p:cNvSpPr>
                <p:nvPr/>
              </p:nvSpPr>
              <p:spPr bwMode="gray">
                <a:xfrm>
                  <a:off x="800" y="982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Text Box 17"/>
              <p:cNvSpPr txBox="1">
                <a:spLocks noChangeArrowheads="1"/>
              </p:cNvSpPr>
              <p:nvPr/>
            </p:nvSpPr>
            <p:spPr bwMode="gray">
              <a:xfrm>
                <a:off x="1020" y="129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1156" y="1616"/>
              <a:ext cx="3878" cy="334"/>
              <a:chOff x="1156" y="1616"/>
              <a:chExt cx="3878" cy="334"/>
            </a:xfrm>
          </p:grpSpPr>
          <p:sp>
            <p:nvSpPr>
              <p:cNvPr id="23" name="AutoShape 18"/>
              <p:cNvSpPr>
                <a:spLocks noChangeArrowheads="1"/>
              </p:cNvSpPr>
              <p:nvPr/>
            </p:nvSpPr>
            <p:spPr bwMode="gray">
              <a:xfrm>
                <a:off x="1514" y="1616"/>
                <a:ext cx="3520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" name="Group 19"/>
              <p:cNvGrpSpPr>
                <a:grpSpLocks/>
              </p:cNvGrpSpPr>
              <p:nvPr/>
            </p:nvGrpSpPr>
            <p:grpSpPr bwMode="auto">
              <a:xfrm>
                <a:off x="1156" y="1616"/>
                <a:ext cx="316" cy="316"/>
                <a:chOff x="847" y="845"/>
                <a:chExt cx="316" cy="316"/>
              </a:xfrm>
            </p:grpSpPr>
            <p:sp>
              <p:nvSpPr>
                <p:cNvPr id="27" name="Oval 20"/>
                <p:cNvSpPr>
                  <a:spLocks noChangeArrowheads="1"/>
                </p:cNvSpPr>
                <p:nvPr/>
              </p:nvSpPr>
              <p:spPr bwMode="gray">
                <a:xfrm>
                  <a:off x="847" y="845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Oval 21"/>
                <p:cNvSpPr>
                  <a:spLocks noChangeArrowheads="1"/>
                </p:cNvSpPr>
                <p:nvPr/>
              </p:nvSpPr>
              <p:spPr bwMode="gray">
                <a:xfrm>
                  <a:off x="893" y="890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" name="Text Box 22"/>
              <p:cNvSpPr txBox="1">
                <a:spLocks noChangeArrowheads="1"/>
              </p:cNvSpPr>
              <p:nvPr/>
            </p:nvSpPr>
            <p:spPr bwMode="gray">
              <a:xfrm>
                <a:off x="1211" y="1665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26" name="Text Box 23"/>
              <p:cNvSpPr txBox="1">
                <a:spLocks noChangeArrowheads="1"/>
              </p:cNvSpPr>
              <p:nvPr/>
            </p:nvSpPr>
            <p:spPr bwMode="gray">
              <a:xfrm>
                <a:off x="1605" y="1662"/>
                <a:ext cx="69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b="1" dirty="0" smtClean="0"/>
                  <a:t>изучить</a:t>
                </a:r>
                <a:endParaRPr lang="en-US" b="1" dirty="0"/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1287" y="2024"/>
              <a:ext cx="3794" cy="362"/>
              <a:chOff x="1287" y="2024"/>
              <a:chExt cx="3794" cy="362"/>
            </a:xfrm>
          </p:grpSpPr>
          <p:sp>
            <p:nvSpPr>
              <p:cNvPr id="17" name="AutoShape 24"/>
              <p:cNvSpPr>
                <a:spLocks noChangeArrowheads="1"/>
              </p:cNvSpPr>
              <p:nvPr/>
            </p:nvSpPr>
            <p:spPr bwMode="gray">
              <a:xfrm>
                <a:off x="1650" y="2024"/>
                <a:ext cx="3431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Text Box 25"/>
              <p:cNvSpPr txBox="1">
                <a:spLocks noChangeArrowheads="1"/>
              </p:cNvSpPr>
              <p:nvPr/>
            </p:nvSpPr>
            <p:spPr bwMode="gray">
              <a:xfrm>
                <a:off x="1769" y="2078"/>
                <a:ext cx="62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b="1" dirty="0" smtClean="0"/>
                  <a:t>понять</a:t>
                </a:r>
                <a:endParaRPr lang="en-US" b="1" dirty="0"/>
              </a:p>
            </p:txBody>
          </p:sp>
          <p:grpSp>
            <p:nvGrpSpPr>
              <p:cNvPr id="19" name="Group 26"/>
              <p:cNvGrpSpPr>
                <a:grpSpLocks/>
              </p:cNvGrpSpPr>
              <p:nvPr/>
            </p:nvGrpSpPr>
            <p:grpSpPr bwMode="auto">
              <a:xfrm>
                <a:off x="1287" y="2070"/>
                <a:ext cx="316" cy="316"/>
                <a:chOff x="1067" y="824"/>
                <a:chExt cx="316" cy="316"/>
              </a:xfrm>
            </p:grpSpPr>
            <p:sp>
              <p:nvSpPr>
                <p:cNvPr id="21" name="Oval 27"/>
                <p:cNvSpPr>
                  <a:spLocks noChangeArrowheads="1"/>
                </p:cNvSpPr>
                <p:nvPr/>
              </p:nvSpPr>
              <p:spPr bwMode="gray">
                <a:xfrm>
                  <a:off x="1067" y="824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28"/>
                <p:cNvSpPr>
                  <a:spLocks noChangeArrowheads="1"/>
                </p:cNvSpPr>
                <p:nvPr/>
              </p:nvSpPr>
              <p:spPr bwMode="gray">
                <a:xfrm>
                  <a:off x="1112" y="869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Text Box 29"/>
              <p:cNvSpPr txBox="1">
                <a:spLocks noChangeArrowheads="1"/>
              </p:cNvSpPr>
              <p:nvPr/>
            </p:nvSpPr>
            <p:spPr bwMode="gray">
              <a:xfrm>
                <a:off x="1332" y="2115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1247" y="2432"/>
              <a:ext cx="4299" cy="334"/>
              <a:chOff x="1247" y="2432"/>
              <a:chExt cx="4299" cy="334"/>
            </a:xfrm>
          </p:grpSpPr>
          <p:sp>
            <p:nvSpPr>
              <p:cNvPr id="11" name="AutoShape 30"/>
              <p:cNvSpPr>
                <a:spLocks noChangeArrowheads="1"/>
              </p:cNvSpPr>
              <p:nvPr/>
            </p:nvSpPr>
            <p:spPr bwMode="gray">
              <a:xfrm>
                <a:off x="1610" y="2432"/>
                <a:ext cx="3936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1247" y="2432"/>
                <a:ext cx="316" cy="316"/>
                <a:chOff x="1306" y="701"/>
                <a:chExt cx="316" cy="316"/>
              </a:xfrm>
            </p:grpSpPr>
            <p:sp>
              <p:nvSpPr>
                <p:cNvPr id="15" name="Oval 32"/>
                <p:cNvSpPr>
                  <a:spLocks noChangeArrowheads="1"/>
                </p:cNvSpPr>
                <p:nvPr/>
              </p:nvSpPr>
              <p:spPr bwMode="gray">
                <a:xfrm>
                  <a:off x="1306" y="701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Oval 33"/>
                <p:cNvSpPr>
                  <a:spLocks noChangeArrowheads="1"/>
                </p:cNvSpPr>
                <p:nvPr/>
              </p:nvSpPr>
              <p:spPr bwMode="gray">
                <a:xfrm>
                  <a:off x="1346" y="747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" name="Text Box 34"/>
              <p:cNvSpPr txBox="1">
                <a:spLocks noChangeArrowheads="1"/>
              </p:cNvSpPr>
              <p:nvPr/>
            </p:nvSpPr>
            <p:spPr bwMode="gray">
              <a:xfrm>
                <a:off x="1287" y="247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4" name="Text Box 35"/>
              <p:cNvSpPr txBox="1">
                <a:spLocks noChangeArrowheads="1"/>
              </p:cNvSpPr>
              <p:nvPr/>
            </p:nvSpPr>
            <p:spPr bwMode="gray">
              <a:xfrm>
                <a:off x="1743" y="2486"/>
                <a:ext cx="71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b="1" dirty="0" smtClean="0"/>
                  <a:t>принять</a:t>
                </a:r>
                <a:endParaRPr lang="en-US" b="1" dirty="0"/>
              </a:p>
            </p:txBody>
          </p:sp>
        </p:grpSp>
      </p:grpSp>
      <p:sp>
        <p:nvSpPr>
          <p:cNvPr id="44" name="Oval 16"/>
          <p:cNvSpPr>
            <a:spLocks noChangeArrowheads="1"/>
          </p:cNvSpPr>
          <p:nvPr/>
        </p:nvSpPr>
        <p:spPr bwMode="gray">
          <a:xfrm>
            <a:off x="1043608" y="764704"/>
            <a:ext cx="349250" cy="34925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Прямоугольник 40"/>
          <p:cNvSpPr/>
          <p:nvPr/>
        </p:nvSpPr>
        <p:spPr>
          <a:xfrm>
            <a:off x="1331640" y="476672"/>
            <a:ext cx="5382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Организационный аспект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" name="Oval 16"/>
          <p:cNvSpPr>
            <a:spLocks noChangeArrowheads="1"/>
          </p:cNvSpPr>
          <p:nvPr/>
        </p:nvSpPr>
        <p:spPr bwMode="gray">
          <a:xfrm>
            <a:off x="971600" y="1484784"/>
            <a:ext cx="349250" cy="34925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17"/>
          <p:cNvSpPr txBox="1">
            <a:spLocks noChangeArrowheads="1"/>
          </p:cNvSpPr>
          <p:nvPr/>
        </p:nvSpPr>
        <p:spPr bwMode="gray">
          <a:xfrm>
            <a:off x="971600" y="148478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1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6" name="AutoShape 24"/>
          <p:cNvSpPr>
            <a:spLocks noChangeArrowheads="1"/>
          </p:cNvSpPr>
          <p:nvPr/>
        </p:nvSpPr>
        <p:spPr bwMode="gray">
          <a:xfrm>
            <a:off x="2339752" y="4437112"/>
            <a:ext cx="5446715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99FF"/>
              </a:gs>
              <a:gs pos="100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gray">
          <a:xfrm>
            <a:off x="2528665" y="4522837"/>
            <a:ext cx="2355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b="1" dirty="0" smtClean="0"/>
              <a:t>проанализировать</a:t>
            </a:r>
            <a:endParaRPr lang="en-US" b="1" dirty="0"/>
          </a:p>
        </p:txBody>
      </p:sp>
      <p:sp>
        <p:nvSpPr>
          <p:cNvPr id="50" name="Oval 27"/>
          <p:cNvSpPr>
            <a:spLocks noChangeArrowheads="1"/>
          </p:cNvSpPr>
          <p:nvPr/>
        </p:nvSpPr>
        <p:spPr bwMode="gray">
          <a:xfrm>
            <a:off x="1763688" y="4437112"/>
            <a:ext cx="501650" cy="501650"/>
          </a:xfrm>
          <a:prstGeom prst="ellipse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28"/>
          <p:cNvSpPr>
            <a:spLocks noChangeArrowheads="1"/>
          </p:cNvSpPr>
          <p:nvPr/>
        </p:nvSpPr>
        <p:spPr bwMode="gray">
          <a:xfrm>
            <a:off x="1835696" y="4509120"/>
            <a:ext cx="349250" cy="34925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gray">
          <a:xfrm>
            <a:off x="1835696" y="450912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6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2" name="AutoShape 30"/>
          <p:cNvSpPr>
            <a:spLocks noChangeArrowheads="1"/>
          </p:cNvSpPr>
          <p:nvPr/>
        </p:nvSpPr>
        <p:spPr bwMode="gray">
          <a:xfrm>
            <a:off x="1979712" y="5085184"/>
            <a:ext cx="6248402" cy="5302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33CC33"/>
              </a:gs>
              <a:gs pos="100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gray">
          <a:xfrm>
            <a:off x="2190849" y="5170909"/>
            <a:ext cx="12304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b="1" dirty="0" smtClean="0"/>
              <a:t>работать</a:t>
            </a:r>
            <a:endParaRPr lang="en-US" b="1" dirty="0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gray">
          <a:xfrm>
            <a:off x="1331640" y="5013176"/>
            <a:ext cx="501650" cy="501650"/>
          </a:xfrm>
          <a:prstGeom prst="ellipse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33"/>
          <p:cNvSpPr>
            <a:spLocks noChangeArrowheads="1"/>
          </p:cNvSpPr>
          <p:nvPr/>
        </p:nvSpPr>
        <p:spPr bwMode="gray">
          <a:xfrm>
            <a:off x="1395140" y="5086201"/>
            <a:ext cx="349250" cy="34925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29"/>
          <p:cNvSpPr txBox="1">
            <a:spLocks noChangeArrowheads="1"/>
          </p:cNvSpPr>
          <p:nvPr/>
        </p:nvSpPr>
        <p:spPr bwMode="gray">
          <a:xfrm>
            <a:off x="1403648" y="508518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7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7" name="Picture 2" descr="C:\Users\Win7\Pictures\IMG-20191021-WA0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7981" y="0"/>
            <a:ext cx="1046019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188640"/>
          <a:ext cx="8136904" cy="5364480"/>
        </p:xfrm>
        <a:graphic>
          <a:graphicData uri="http://schemas.openxmlformats.org/drawingml/2006/table">
            <a:tbl>
              <a:tblPr/>
              <a:tblGrid>
                <a:gridCol w="8136904"/>
              </a:tblGrid>
              <a:tr h="4968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Лист самооценки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готовности к реализации трудовых функций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 соответствии с профессиональным стандартом «Педагог»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ФИО __________________________________________________________________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Образовательная организация _____________________________________________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имеющаяся квалификационная категория ___________________________________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Дата установления квалификационной категории _____________________________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Уважаемый коллега!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Предлагаем Вам провести самоанализ и самооценку собственной компетентности в соответствии с требованиями Профессионального стандарта «Педагог» для конкретизации целей своего профессионального развития и планирования действий по их достижению.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1) Проанализируйте свою профессиональную деятельность и оцените степень владения компетенциями учителя в соответствии с профессиональным стандартом, используя 3-х балльную шкалу: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 баллов – компетенция не выражена,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 балл – компетенция слабо выражена,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 балла – компетенция явно выражена.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Отмечайте баллы в соответствующей колонке.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 колонке «Комментарий» конкретизируйте, что именно в данной компетенции Вы считаете своими достижениями в профессиональном развитии, а что вызывает у Вас трудности.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Анкета на создание сайта, нюансы, задач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76937" cy="1196752"/>
          </a:xfrm>
          <a:prstGeom prst="rect">
            <a:avLst/>
          </a:prstGeom>
          <a:noFill/>
        </p:spPr>
      </p:pic>
      <p:pic>
        <p:nvPicPr>
          <p:cNvPr id="4" name="Picture 2" descr="C:\Users\Win7\Pictures\IMG-20191021-WA00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0"/>
            <a:ext cx="1046019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403648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476672"/>
            <a:ext cx="2664296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b="1" dirty="0" err="1" smtClean="0">
                <a:latin typeface="Times New Roman"/>
                <a:ea typeface="Calibri"/>
              </a:rPr>
              <a:t>Общепедагоги-ческая</a:t>
            </a:r>
            <a:r>
              <a:rPr lang="ru-RU" sz="2400" b="1" dirty="0" smtClean="0">
                <a:latin typeface="Times New Roman"/>
                <a:ea typeface="Calibri"/>
              </a:rPr>
              <a:t> функция. ОБУЧЕНИЕ</a:t>
            </a:r>
            <a:endParaRPr lang="ru-RU" sz="2000" dirty="0">
              <a:latin typeface="Calibri"/>
              <a:ea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476672"/>
            <a:ext cx="259228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Общепедагоги-ческая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функция. ВОСПИТАНИЕ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476672"/>
            <a:ext cx="273630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Общепедагоги-ческая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функция. РАЗВИТИЕ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верх 7"/>
          <p:cNvSpPr/>
          <p:nvPr/>
        </p:nvSpPr>
        <p:spPr>
          <a:xfrm rot="10800000">
            <a:off x="1403648" y="2276872"/>
            <a:ext cx="576064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10800000">
            <a:off x="4139952" y="2276872"/>
            <a:ext cx="576064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0800000">
            <a:off x="6588224" y="2276872"/>
            <a:ext cx="576064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91680" y="0"/>
            <a:ext cx="594432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Анкета включает в себя три блока вопросов: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19672" y="1772816"/>
            <a:ext cx="570758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В каждом блоке вопросов предусмотрены:</a:t>
            </a:r>
            <a:endParaRPr lang="ru-RU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03648" y="0"/>
          <a:ext cx="6096000" cy="293497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Общепедагогическая функция. Обучение.</a:t>
                      </a:r>
                      <a:endParaRPr lang="ru-RU" sz="1600" dirty="0">
                        <a:latin typeface="Calibri"/>
                        <a:ea typeface="Calibri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332656"/>
          <a:ext cx="8640960" cy="6108989"/>
        </p:xfrm>
        <a:graphic>
          <a:graphicData uri="http://schemas.openxmlformats.org/drawingml/2006/table">
            <a:tbl>
              <a:tblPr/>
              <a:tblGrid>
                <a:gridCol w="1080120"/>
                <a:gridCol w="6120680"/>
                <a:gridCol w="720080"/>
                <a:gridCol w="720080"/>
              </a:tblGrid>
              <a:tr h="629634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058" marR="20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7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058" marR="20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Баллы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58" marR="20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Комментарии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58" marR="20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37">
                <a:tc rowSpan="10"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Трудовые действия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58" marR="20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Разработка и реализация программ учебных дисциплин в рамках основной общеобразовательной программы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58" marR="20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058" marR="20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058" marR="20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2.  Осуществление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профессиональной деятельности в соответствии с требованиями федеральных государственных образовательных стандартов   начального общего, основного общего образования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58" marR="20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058" marR="20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058" marR="20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3. Участие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 разработке и реализации программы развития образовательной организации в целях создания безопасной и комфортной образовательной среды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58" marR="20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058" marR="20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058" marR="20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4.   Планирование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 проведение учебных занятий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58" marR="20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058" marR="20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058" marR="20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5. Систематический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анализ эффективности учебных занятий и подходов к обучению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58" marR="20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058" marR="20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058" marR="20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6. Организация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осуществление контроля и оценки учебных достижений, текущих и итоговых результатов освоения основной образовательной программы обучающимися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58" marR="20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058" marR="20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058" marR="20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7.    Формирование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универсальных учебных действий 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58" marR="20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058" marR="20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058" marR="20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8. Формирование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навыков, связанных с информационно-коммуникационными технологиями (далее – ИКТ)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58" marR="20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058" marR="20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058" marR="20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9.    Формирование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мотивации к обучению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58" marR="20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058" marR="20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058" marR="20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10. Объективная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оценка знаний обучающихся на основе тестирования и других методов контроля в соответствии с реальными учебными возможностями детей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058" marR="20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058" marR="20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058" marR="20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116632"/>
            <a:ext cx="108715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Пример: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755576" y="548680"/>
            <a:ext cx="57606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1764</TotalTime>
  <Words>1840</Words>
  <Application>Microsoft Office PowerPoint</Application>
  <PresentationFormat>Экран (4:3)</PresentationFormat>
  <Paragraphs>422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Реализация профессиональных компетенций педагогов гимназии     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</dc:creator>
  <cp:lastModifiedBy>Win7</cp:lastModifiedBy>
  <cp:revision>140</cp:revision>
  <dcterms:created xsi:type="dcterms:W3CDTF">2018-05-22T05:52:49Z</dcterms:created>
  <dcterms:modified xsi:type="dcterms:W3CDTF">2020-04-23T06:53:55Z</dcterms:modified>
</cp:coreProperties>
</file>