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8672-B691-44CA-B14D-BB38C0A4B8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4AFA-E2FD-4408-BA73-213335E7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6500858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ресурс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гимназист»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средство воспитания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KAMORKA\Sklad2\Я гимназист\Я гимназист.jpg"/>
          <p:cNvPicPr>
            <a:picLocks noChangeAspect="1" noChangeArrowheads="1"/>
          </p:cNvPicPr>
          <p:nvPr/>
        </p:nvPicPr>
        <p:blipFill>
          <a:blip r:embed="rId2"/>
          <a:srcRect l="27245" r="33400"/>
          <a:stretch>
            <a:fillRect/>
          </a:stretch>
        </p:blipFill>
        <p:spPr bwMode="auto">
          <a:xfrm>
            <a:off x="6858016" y="785794"/>
            <a:ext cx="1857388" cy="354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428D~1\AppData\Local\Temp\Rar$DI23.888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633" y="0"/>
            <a:ext cx="4407367" cy="5368253"/>
          </a:xfrm>
          <a:prstGeom prst="rect">
            <a:avLst/>
          </a:prstGeom>
          <a:noFill/>
        </p:spPr>
      </p:pic>
      <p:pic>
        <p:nvPicPr>
          <p:cNvPr id="2052" name="Picture 4" descr="C:\Users\428D~1\AppData\Local\Temp\Rar$DI68.888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66877" cy="4239093"/>
          </a:xfrm>
          <a:prstGeom prst="rect">
            <a:avLst/>
          </a:prstGeom>
          <a:noFill/>
        </p:spPr>
      </p:pic>
      <p:pic>
        <p:nvPicPr>
          <p:cNvPr id="2053" name="Picture 5" descr="C:\Users\428D~1\AppData\Local\Temp\Rar$DI61.888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00372"/>
            <a:ext cx="4617336" cy="38576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528638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«Читаем дома»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виртуального пространства сети интернет как среды для современного молодого поколения;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форм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коммуникации (опросы, форумы, голосования, персональные сообщения, видеосвязь и др.);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взаимодействия преподавателя и обучаемого (обучающихся между собой);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участников посредством новостей, участие в обсуждениях, размещениях тематических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воспитательная среда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3786214" cy="40005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предъявляем духовно-нравственные ценности и формируем отношение к ним.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000496" y="1000108"/>
            <a:ext cx="5000660" cy="4186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рганизационный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создаем условия для организации совместной деятельности детей и взрослых для формирования активной гражданской позиции, воспитания высокой культуры дискуссионного общения..).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571868" y="1214422"/>
            <a:ext cx="107157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KAMORKA\Sklad2\Я гимназист\Снимок Я Гимнази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7143800" cy="4500594"/>
          </a:xfrm>
          <a:prstGeom prst="rect">
            <a:avLst/>
          </a:prstGeom>
          <a:noFill/>
        </p:spPr>
      </p:pic>
      <p:pic>
        <p:nvPicPr>
          <p:cNvPr id="5" name="Picture 3" descr="\\KAMORKA\Sklad2\Я гимназист\Я гимназист.jpg"/>
          <p:cNvPicPr>
            <a:picLocks noChangeAspect="1" noChangeArrowheads="1"/>
          </p:cNvPicPr>
          <p:nvPr/>
        </p:nvPicPr>
        <p:blipFill>
          <a:blip r:embed="rId3"/>
          <a:srcRect l="27245" r="33400"/>
          <a:stretch>
            <a:fillRect/>
          </a:stretch>
        </p:blipFill>
        <p:spPr bwMode="auto">
          <a:xfrm>
            <a:off x="7429520" y="0"/>
            <a:ext cx="1714480" cy="354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KAMORKA\Sklad2\Я гимназист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3539">
            <a:off x="5673082" y="3636487"/>
            <a:ext cx="3122342" cy="2821462"/>
          </a:xfrm>
          <a:prstGeom prst="rect">
            <a:avLst/>
          </a:prstGeom>
          <a:noFill/>
        </p:spPr>
      </p:pic>
      <p:pic>
        <p:nvPicPr>
          <p:cNvPr id="6" name="Picture 2" descr="\\KAMORKA\Sklad2\Я гимназист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33423" cy="6858000"/>
          </a:xfrm>
          <a:prstGeom prst="rect">
            <a:avLst/>
          </a:prstGeom>
          <a:noFill/>
        </p:spPr>
      </p:pic>
      <p:pic>
        <p:nvPicPr>
          <p:cNvPr id="7" name="Picture 2" descr="\\KAMORKA\Sklad2\Я гимназист\Сним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202" y="0"/>
            <a:ext cx="380879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KAMORKA\Sklad2\Я гимназист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660" cy="6858000"/>
          </a:xfrm>
          <a:prstGeom prst="rect">
            <a:avLst/>
          </a:prstGeom>
          <a:noFill/>
        </p:spPr>
      </p:pic>
      <p:pic>
        <p:nvPicPr>
          <p:cNvPr id="4099" name="Picture 3" descr="\\KAMORKA\Sklad2\Я гимназист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990" y="0"/>
            <a:ext cx="4341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KAMORKA\Sklad2\Я гимназист\Сним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643602" cy="6747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429156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чтецов, посвященный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Победы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428D~1\AppData\Local\Temp\Rar$DI54.888\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7" y="2428256"/>
            <a:ext cx="5000659" cy="4429744"/>
          </a:xfrm>
          <a:prstGeom prst="rect">
            <a:avLst/>
          </a:prstGeom>
          <a:noFill/>
        </p:spPr>
      </p:pic>
      <p:pic>
        <p:nvPicPr>
          <p:cNvPr id="5" name="Picture 2" descr="C:\Users\428D~1\AppData\Local\Temp\Rar$DI36.888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81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6434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«Читаем дома»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428D~1\AppData\Local\Temp\Rar$DI32.888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5249008" cy="4515481"/>
          </a:xfrm>
          <a:prstGeom prst="rect">
            <a:avLst/>
          </a:prstGeom>
          <a:noFill/>
        </p:spPr>
      </p:pic>
      <p:pic>
        <p:nvPicPr>
          <p:cNvPr id="4099" name="Picture 3" descr="C:\Users\428D~1\AppData\Local\Temp\Rar$DI32.889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9100" y="0"/>
            <a:ext cx="4174900" cy="503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Электронный ресурс  «Я гимназист»  как средство воспитания</vt:lpstr>
      <vt:lpstr>Слайд 2</vt:lpstr>
      <vt:lpstr>Цифровая воспитательная среда</vt:lpstr>
      <vt:lpstr>Слайд 4</vt:lpstr>
      <vt:lpstr>Слайд 5</vt:lpstr>
      <vt:lpstr>Слайд 6</vt:lpstr>
      <vt:lpstr>Слайд 7</vt:lpstr>
      <vt:lpstr>Конкурс чтецов, посвященный  75- летию Победы</vt:lpstr>
      <vt:lpstr>Акция  «Читаем дома»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ресурс  «Я гимназист»  как средство воспитания</dc:title>
  <dc:creator>завуч</dc:creator>
  <cp:lastModifiedBy>завуч</cp:lastModifiedBy>
  <cp:revision>16</cp:revision>
  <dcterms:created xsi:type="dcterms:W3CDTF">2020-01-13T03:16:57Z</dcterms:created>
  <dcterms:modified xsi:type="dcterms:W3CDTF">2020-04-07T02:21:03Z</dcterms:modified>
</cp:coreProperties>
</file>