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0" autoAdjust="0"/>
    <p:restoredTop sz="94660"/>
  </p:normalViewPr>
  <p:slideViewPr>
    <p:cSldViewPr snapToGrid="0">
      <p:cViewPr>
        <p:scale>
          <a:sx n="120" d="100"/>
          <a:sy n="12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037" y="136525"/>
            <a:ext cx="8791575" cy="15332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Муниципальное бюджетное общеобразовательное учреждение </a:t>
            </a:r>
            <a:br>
              <a:rPr lang="ru-RU" sz="2800" dirty="0" smtClean="0"/>
            </a:br>
            <a:r>
              <a:rPr lang="ru-RU" sz="2800" dirty="0" smtClean="0"/>
              <a:t>«Гимназия № 6 имени С.Ф. Вензелева»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7893" y="2753375"/>
            <a:ext cx="8791575" cy="1655762"/>
          </a:xfrm>
        </p:spPr>
        <p:txBody>
          <a:bodyPr/>
          <a:lstStyle/>
          <a:p>
            <a:pPr lvl="0" algn="ctr"/>
            <a:r>
              <a:rPr lang="ru-RU" sz="4000" b="1" dirty="0">
                <a:solidFill>
                  <a:prstClr val="white"/>
                </a:solidFill>
                <a:ea typeface="+mj-ea"/>
                <a:cs typeface="+mj-cs"/>
              </a:rPr>
              <a:t>Дистанционные </a:t>
            </a:r>
            <a:r>
              <a:rPr lang="ru-RU" sz="4000" b="1" dirty="0" smtClean="0">
                <a:solidFill>
                  <a:prstClr val="white"/>
                </a:solidFill>
                <a:ea typeface="+mj-ea"/>
                <a:cs typeface="+mj-cs"/>
              </a:rPr>
              <a:t>ресурсы Педагога</a:t>
            </a:r>
            <a:endParaRPr lang="ru-RU" sz="4000" b="1" dirty="0">
              <a:solidFill>
                <a:prstClr val="white"/>
              </a:solidFill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5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822" y="835356"/>
            <a:ext cx="4175440" cy="3541714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50" y="197908"/>
            <a:ext cx="5524004" cy="6202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75" y="571956"/>
            <a:ext cx="5650334" cy="5454797"/>
          </a:xfrm>
          <a:prstGeom prst="rect">
            <a:avLst/>
          </a:prstGeom>
        </p:spPr>
      </p:pic>
      <p:sp>
        <p:nvSpPr>
          <p:cNvPr id="6" name="Штриховая стрелка вправо 5"/>
          <p:cNvSpPr/>
          <p:nvPr/>
        </p:nvSpPr>
        <p:spPr>
          <a:xfrm>
            <a:off x="3572394" y="2868735"/>
            <a:ext cx="2838895" cy="11443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72055" y="2868735"/>
            <a:ext cx="1063898" cy="861238"/>
          </a:xfrm>
          <a:prstGeom prst="roundRect">
            <a:avLst/>
          </a:prstGeom>
          <a:noFill/>
          <a:ln w="698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563" y="124590"/>
            <a:ext cx="6555560" cy="63495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19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Проблемы, которые мы решали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Зависимость от электронного журнала и ресурсов с низким траффиком;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09537"/>
            <a:ext cx="10820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87" y="204787"/>
            <a:ext cx="10663047" cy="63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371475"/>
            <a:ext cx="5832157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4" y="200025"/>
            <a:ext cx="8220076" cy="644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37" y="0"/>
            <a:ext cx="9385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55" y="0"/>
            <a:ext cx="94773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43</TotalTime>
  <Words>22</Words>
  <Application>Microsoft Office PowerPoint</Application>
  <PresentationFormat>Произвольный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Контур</vt:lpstr>
      <vt:lpstr>Муниципальное бюджетное общеобразовательное учреждение  «Гимназия № 6 имени С.Ф. Вензелева» </vt:lpstr>
      <vt:lpstr>Презентация PowerPoint</vt:lpstr>
      <vt:lpstr>Проблемы, которые мы решали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Дистанционные ресурсы</dc:title>
  <dc:creator>Пользователь Windows</dc:creator>
  <cp:lastModifiedBy>Директор</cp:lastModifiedBy>
  <cp:revision>7</cp:revision>
  <dcterms:created xsi:type="dcterms:W3CDTF">2020-04-06T17:17:06Z</dcterms:created>
  <dcterms:modified xsi:type="dcterms:W3CDTF">2020-04-07T02:20:23Z</dcterms:modified>
</cp:coreProperties>
</file>