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8" r:id="rId4"/>
    <p:sldId id="279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4D4D4D"/>
    <a:srgbClr val="575C72"/>
    <a:srgbClr val="009CAC"/>
    <a:srgbClr val="478689"/>
    <a:srgbClr val="DCD324"/>
    <a:srgbClr val="D26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44" autoAdjust="0"/>
    <p:restoredTop sz="94660"/>
  </p:normalViewPr>
  <p:slideViewPr>
    <p:cSldViewPr snapToGrid="0">
      <p:cViewPr>
        <p:scale>
          <a:sx n="60" d="100"/>
          <a:sy n="60" d="100"/>
        </p:scale>
        <p:origin x="-1212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9A070-3AEC-4FA2-B5F3-D70639D4DE67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FE9F9-DD85-461E-9387-64146CEA7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067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9A070-3AEC-4FA2-B5F3-D70639D4DE67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FE9F9-DD85-461E-9387-64146CEA7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931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9A070-3AEC-4FA2-B5F3-D70639D4DE67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FE9F9-DD85-461E-9387-64146CEA7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613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9A070-3AEC-4FA2-B5F3-D70639D4DE67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FE9F9-DD85-461E-9387-64146CEA7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818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9A070-3AEC-4FA2-B5F3-D70639D4DE67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FE9F9-DD85-461E-9387-64146CEA7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328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9A070-3AEC-4FA2-B5F3-D70639D4DE67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FE9F9-DD85-461E-9387-64146CEA7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820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9A070-3AEC-4FA2-B5F3-D70639D4DE67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FE9F9-DD85-461E-9387-64146CEA7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167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9A070-3AEC-4FA2-B5F3-D70639D4DE67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FE9F9-DD85-461E-9387-64146CEA7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313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9A070-3AEC-4FA2-B5F3-D70639D4DE67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FE9F9-DD85-461E-9387-64146CEA7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270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9A070-3AEC-4FA2-B5F3-D70639D4DE67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FE9F9-DD85-461E-9387-64146CEA7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857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9A070-3AEC-4FA2-B5F3-D70639D4DE67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FE9F9-DD85-461E-9387-64146CEA7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046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9A070-3AEC-4FA2-B5F3-D70639D4DE67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FE9F9-DD85-461E-9387-64146CEA7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01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jp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jpg"/><Relationship Id="rId18" Type="http://schemas.openxmlformats.org/officeDocument/2006/relationships/image" Target="../media/image32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8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.png"/><Relationship Id="rId5" Type="http://schemas.openxmlformats.org/officeDocument/2006/relationships/image" Target="../media/image21.png"/><Relationship Id="rId15" Type="http://schemas.openxmlformats.org/officeDocument/2006/relationships/image" Target="../media/image29.jpg"/><Relationship Id="rId10" Type="http://schemas.openxmlformats.org/officeDocument/2006/relationships/image" Target="../media/image14.jpg"/><Relationship Id="rId4" Type="http://schemas.openxmlformats.org/officeDocument/2006/relationships/image" Target="../media/image20.jpg"/><Relationship Id="rId9" Type="http://schemas.openxmlformats.org/officeDocument/2006/relationships/image" Target="../media/image25.png"/><Relationship Id="rId14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46" y="275548"/>
            <a:ext cx="3028285" cy="3028285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98579" y="709448"/>
            <a:ext cx="62589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Брэндбук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 smtClean="0"/>
              <a:t>Основные  константы – эмблема: форма, цвета.</a:t>
            </a:r>
          </a:p>
          <a:p>
            <a:pPr marL="342900" indent="-342900">
              <a:buAutoNum type="arabicPeriod"/>
            </a:pPr>
            <a:r>
              <a:rPr lang="ru-RU" dirty="0" smtClean="0"/>
              <a:t>Носители символики: 3 варианта стилистического и колористического решения наградного и сувенирного материала. </a:t>
            </a:r>
          </a:p>
          <a:p>
            <a:pPr marL="342900" indent="-342900">
              <a:buAutoNum type="arabicPeriod"/>
            </a:pPr>
            <a:endParaRPr lang="ru-RU" dirty="0"/>
          </a:p>
          <a:p>
            <a:r>
              <a:rPr lang="ru-RU" dirty="0" smtClean="0"/>
              <a:t>Предлагаем на голосование наиболее удачные варианты. </a:t>
            </a:r>
          </a:p>
          <a:p>
            <a:r>
              <a:rPr lang="ru-RU" dirty="0" smtClean="0"/>
              <a:t>По результатам голосования станет ясно как развивать  дизайн носителей символики.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2129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8631644" y="5586200"/>
            <a:ext cx="2780181" cy="950477"/>
            <a:chOff x="8063830" y="5436469"/>
            <a:chExt cx="3053112" cy="950477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8115820" y="5436469"/>
              <a:ext cx="2938297" cy="95047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3"/>
            <a:srcRect l="68788" t="15212" r="19750" b="12741"/>
            <a:stretch/>
          </p:blipFill>
          <p:spPr>
            <a:xfrm rot="5400000">
              <a:off x="9401503" y="4118306"/>
              <a:ext cx="377765" cy="305311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7541" y="5797109"/>
              <a:ext cx="586935" cy="510650"/>
            </a:xfrm>
            <a:prstGeom prst="ellipse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/>
            <a:srcRect b="69941"/>
            <a:stretch/>
          </p:blipFill>
          <p:spPr>
            <a:xfrm>
              <a:off x="9376386" y="5823610"/>
              <a:ext cx="1211886" cy="340646"/>
            </a:xfrm>
            <a:prstGeom prst="rect">
              <a:avLst/>
            </a:prstGeom>
          </p:spPr>
        </p:pic>
        <p:sp>
          <p:nvSpPr>
            <p:cNvPr id="20" name="Прямоугольник 19"/>
            <p:cNvSpPr/>
            <p:nvPr/>
          </p:nvSpPr>
          <p:spPr>
            <a:xfrm>
              <a:off x="9268485" y="5897447"/>
              <a:ext cx="1545641" cy="327983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0935" y="758931"/>
            <a:ext cx="3088666" cy="22570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9106" y="3207465"/>
            <a:ext cx="3001279" cy="18974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8804" y="1197189"/>
            <a:ext cx="3362869" cy="20102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0385" y="1197189"/>
            <a:ext cx="3328419" cy="198968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45885" y="2845509"/>
            <a:ext cx="2117615" cy="302796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200000" flipH="1">
            <a:off x="10643999" y="3212893"/>
            <a:ext cx="340254" cy="231387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99938" y="3820910"/>
            <a:ext cx="298122" cy="202856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800000">
            <a:off x="7942327" y="3157530"/>
            <a:ext cx="243005" cy="2745283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1914294" y="5296430"/>
            <a:ext cx="2517718" cy="867827"/>
            <a:chOff x="-1956673" y="2577698"/>
            <a:chExt cx="5608784" cy="1977780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-1861162" y="2577698"/>
              <a:ext cx="5397861" cy="1977780"/>
            </a:xfrm>
            <a:prstGeom prst="roundRect">
              <a:avLst/>
            </a:prstGeom>
            <a:blipFill>
              <a:blip r:embed="rId14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3"/>
            <a:srcRect l="68788" t="15212" r="19750" b="12741"/>
            <a:stretch/>
          </p:blipFill>
          <p:spPr>
            <a:xfrm rot="5400000">
              <a:off x="454687" y="206936"/>
              <a:ext cx="786064" cy="560878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37554" y="3328128"/>
              <a:ext cx="1078241" cy="1062574"/>
            </a:xfrm>
            <a:prstGeom prst="ellipse">
              <a:avLst/>
            </a:prstGeom>
          </p:spPr>
        </p:pic>
      </p:grpSp>
      <p:pic>
        <p:nvPicPr>
          <p:cNvPr id="31" name="Рисунок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58856" y="3195961"/>
            <a:ext cx="1404171" cy="239133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61079" y="5710684"/>
            <a:ext cx="762059" cy="27757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903666" y="5761976"/>
            <a:ext cx="1274597" cy="299463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411091" y="0"/>
            <a:ext cx="30720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u="sng" dirty="0" smtClean="0"/>
              <a:t>ВАРИАНТ 1</a:t>
            </a:r>
            <a:endParaRPr lang="ru-RU" sz="4800" u="sng" dirty="0"/>
          </a:p>
        </p:txBody>
      </p:sp>
    </p:spTree>
    <p:extLst>
      <p:ext uri="{BB962C8B-B14F-4D97-AF65-F5344CB8AC3E}">
        <p14:creationId xmlns:p14="http://schemas.microsoft.com/office/powerpoint/2010/main" val="363483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454" y="3770440"/>
            <a:ext cx="1595976" cy="2590560"/>
          </a:xfrm>
          <a:prstGeom prst="rect">
            <a:avLst/>
          </a:prstGeom>
        </p:spPr>
      </p:pic>
      <p:grpSp>
        <p:nvGrpSpPr>
          <p:cNvPr id="86" name="Группа 85"/>
          <p:cNvGrpSpPr/>
          <p:nvPr/>
        </p:nvGrpSpPr>
        <p:grpSpPr>
          <a:xfrm>
            <a:off x="1947121" y="3575518"/>
            <a:ext cx="1435536" cy="2085032"/>
            <a:chOff x="5731060" y="-247232"/>
            <a:chExt cx="3301099" cy="540918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/>
            <a:srcRect l="18482" t="5818" r="69197" b="11030"/>
            <a:stretch/>
          </p:blipFill>
          <p:spPr>
            <a:xfrm>
              <a:off x="5731060" y="-247232"/>
              <a:ext cx="689811" cy="5409180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6313213" y="-159731"/>
              <a:ext cx="2509106" cy="5137992"/>
            </a:xfrm>
            <a:custGeom>
              <a:avLst/>
              <a:gdLst>
                <a:gd name="connsiteX0" fmla="*/ 0 w 2944536"/>
                <a:gd name="connsiteY0" fmla="*/ 0 h 5152507"/>
                <a:gd name="connsiteX1" fmla="*/ 2944536 w 2944536"/>
                <a:gd name="connsiteY1" fmla="*/ 0 h 5152507"/>
                <a:gd name="connsiteX2" fmla="*/ 2944536 w 2944536"/>
                <a:gd name="connsiteY2" fmla="*/ 5152507 h 5152507"/>
                <a:gd name="connsiteX3" fmla="*/ 0 w 2944536"/>
                <a:gd name="connsiteY3" fmla="*/ 5152507 h 5152507"/>
                <a:gd name="connsiteX4" fmla="*/ 0 w 2944536"/>
                <a:gd name="connsiteY4" fmla="*/ 0 h 5152507"/>
                <a:gd name="connsiteX0" fmla="*/ 0 w 2944536"/>
                <a:gd name="connsiteY0" fmla="*/ 0 h 5152507"/>
                <a:gd name="connsiteX1" fmla="*/ 1957564 w 2944536"/>
                <a:gd name="connsiteY1" fmla="*/ 798285 h 5152507"/>
                <a:gd name="connsiteX2" fmla="*/ 2944536 w 2944536"/>
                <a:gd name="connsiteY2" fmla="*/ 5152507 h 5152507"/>
                <a:gd name="connsiteX3" fmla="*/ 0 w 2944536"/>
                <a:gd name="connsiteY3" fmla="*/ 5152507 h 5152507"/>
                <a:gd name="connsiteX4" fmla="*/ 0 w 2944536"/>
                <a:gd name="connsiteY4" fmla="*/ 0 h 5152507"/>
                <a:gd name="connsiteX0" fmla="*/ 0 w 2944536"/>
                <a:gd name="connsiteY0" fmla="*/ 0 h 5152507"/>
                <a:gd name="connsiteX1" fmla="*/ 2509106 w 2944536"/>
                <a:gd name="connsiteY1" fmla="*/ 72570 h 5152507"/>
                <a:gd name="connsiteX2" fmla="*/ 2944536 w 2944536"/>
                <a:gd name="connsiteY2" fmla="*/ 5152507 h 5152507"/>
                <a:gd name="connsiteX3" fmla="*/ 0 w 2944536"/>
                <a:gd name="connsiteY3" fmla="*/ 5152507 h 5152507"/>
                <a:gd name="connsiteX4" fmla="*/ 0 w 2944536"/>
                <a:gd name="connsiteY4" fmla="*/ 0 h 5152507"/>
                <a:gd name="connsiteX0" fmla="*/ 0 w 2509106"/>
                <a:gd name="connsiteY0" fmla="*/ 0 h 5152507"/>
                <a:gd name="connsiteX1" fmla="*/ 2509106 w 2509106"/>
                <a:gd name="connsiteY1" fmla="*/ 72570 h 5152507"/>
                <a:gd name="connsiteX2" fmla="*/ 1681793 w 2509106"/>
                <a:gd name="connsiteY2" fmla="*/ 3744621 h 5152507"/>
                <a:gd name="connsiteX3" fmla="*/ 0 w 2509106"/>
                <a:gd name="connsiteY3" fmla="*/ 5152507 h 5152507"/>
                <a:gd name="connsiteX4" fmla="*/ 0 w 2509106"/>
                <a:gd name="connsiteY4" fmla="*/ 0 h 5152507"/>
                <a:gd name="connsiteX0" fmla="*/ 0 w 2509106"/>
                <a:gd name="connsiteY0" fmla="*/ 0 h 5152507"/>
                <a:gd name="connsiteX1" fmla="*/ 2509106 w 2509106"/>
                <a:gd name="connsiteY1" fmla="*/ 72570 h 5152507"/>
                <a:gd name="connsiteX2" fmla="*/ 2451050 w 2509106"/>
                <a:gd name="connsiteY2" fmla="*/ 4426792 h 5152507"/>
                <a:gd name="connsiteX3" fmla="*/ 0 w 2509106"/>
                <a:gd name="connsiteY3" fmla="*/ 5152507 h 5152507"/>
                <a:gd name="connsiteX4" fmla="*/ 0 w 2509106"/>
                <a:gd name="connsiteY4" fmla="*/ 0 h 5152507"/>
                <a:gd name="connsiteX0" fmla="*/ 0 w 2509106"/>
                <a:gd name="connsiteY0" fmla="*/ 0 h 5137992"/>
                <a:gd name="connsiteX1" fmla="*/ 2509106 w 2509106"/>
                <a:gd name="connsiteY1" fmla="*/ 72570 h 5137992"/>
                <a:gd name="connsiteX2" fmla="*/ 2451050 w 2509106"/>
                <a:gd name="connsiteY2" fmla="*/ 4426792 h 5137992"/>
                <a:gd name="connsiteX3" fmla="*/ 159657 w 2509106"/>
                <a:gd name="connsiteY3" fmla="*/ 5137992 h 5137992"/>
                <a:gd name="connsiteX4" fmla="*/ 0 w 2509106"/>
                <a:gd name="connsiteY4" fmla="*/ 0 h 5137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9106" h="5137992">
                  <a:moveTo>
                    <a:pt x="0" y="0"/>
                  </a:moveTo>
                  <a:lnTo>
                    <a:pt x="2509106" y="72570"/>
                  </a:lnTo>
                  <a:lnTo>
                    <a:pt x="2451050" y="4426792"/>
                  </a:lnTo>
                  <a:lnTo>
                    <a:pt x="159657" y="5137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609747">
              <a:off x="5945020" y="74349"/>
              <a:ext cx="2469094" cy="1414395"/>
            </a:xfrm>
            <a:prstGeom prst="rect">
              <a:avLst/>
            </a:prstGeom>
            <a:scene3d>
              <a:camera prst="perspectiveContrastingRightFacing"/>
              <a:lightRig rig="threePt" dir="t"/>
            </a:scene3d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68774" y="2753307"/>
              <a:ext cx="1663385" cy="1663385"/>
            </a:xfrm>
            <a:prstGeom prst="rect">
              <a:avLst/>
            </a:prstGeom>
            <a:scene3d>
              <a:camera prst="perspectiveContrastingRightFacing"/>
              <a:lightRig rig="threePt" dir="t"/>
            </a:scene3d>
          </p:spPr>
        </p:pic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900439" y="3942674"/>
            <a:ext cx="324371" cy="2340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3050" y="981299"/>
            <a:ext cx="3647136" cy="22933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4256" y="965134"/>
            <a:ext cx="3718081" cy="2352261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7573841" y="3453293"/>
            <a:ext cx="3318587" cy="1146053"/>
            <a:chOff x="-1956673" y="2577698"/>
            <a:chExt cx="5608784" cy="1977780"/>
          </a:xfrm>
        </p:grpSpPr>
        <p:sp>
          <p:nvSpPr>
            <p:cNvPr id="46" name="Скругленный прямоугольник 45"/>
            <p:cNvSpPr/>
            <p:nvPr/>
          </p:nvSpPr>
          <p:spPr>
            <a:xfrm>
              <a:off x="-1861162" y="2577698"/>
              <a:ext cx="5397861" cy="1977780"/>
            </a:xfrm>
            <a:prstGeom prst="roundRect">
              <a:avLst/>
            </a:prstGeom>
            <a:blipFill>
              <a:blip r:embed="rId10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 rotWithShape="1">
            <a:blip r:embed="rId11"/>
            <a:srcRect l="68788" t="15212" r="19750" b="12741"/>
            <a:stretch/>
          </p:blipFill>
          <p:spPr>
            <a:xfrm rot="5400000">
              <a:off x="454687" y="206936"/>
              <a:ext cx="786064" cy="560878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37554" y="3328128"/>
              <a:ext cx="1078241" cy="1062574"/>
            </a:xfrm>
            <a:prstGeom prst="ellipse">
              <a:avLst/>
            </a:prstGeom>
          </p:spPr>
        </p:pic>
      </p:grpSp>
      <p:sp>
        <p:nvSpPr>
          <p:cNvPr id="38" name="Скругленный прямоугольник 14"/>
          <p:cNvSpPr/>
          <p:nvPr/>
        </p:nvSpPr>
        <p:spPr>
          <a:xfrm flipH="1">
            <a:off x="6075874" y="4073206"/>
            <a:ext cx="238083" cy="824024"/>
          </a:xfrm>
          <a:custGeom>
            <a:avLst/>
            <a:gdLst>
              <a:gd name="connsiteX0" fmla="*/ 0 w 590550"/>
              <a:gd name="connsiteY0" fmla="*/ 98427 h 2628900"/>
              <a:gd name="connsiteX1" fmla="*/ 98427 w 590550"/>
              <a:gd name="connsiteY1" fmla="*/ 0 h 2628900"/>
              <a:gd name="connsiteX2" fmla="*/ 492123 w 590550"/>
              <a:gd name="connsiteY2" fmla="*/ 0 h 2628900"/>
              <a:gd name="connsiteX3" fmla="*/ 590550 w 590550"/>
              <a:gd name="connsiteY3" fmla="*/ 98427 h 2628900"/>
              <a:gd name="connsiteX4" fmla="*/ 590550 w 590550"/>
              <a:gd name="connsiteY4" fmla="*/ 2530473 h 2628900"/>
              <a:gd name="connsiteX5" fmla="*/ 492123 w 590550"/>
              <a:gd name="connsiteY5" fmla="*/ 2628900 h 2628900"/>
              <a:gd name="connsiteX6" fmla="*/ 98427 w 590550"/>
              <a:gd name="connsiteY6" fmla="*/ 2628900 h 2628900"/>
              <a:gd name="connsiteX7" fmla="*/ 0 w 590550"/>
              <a:gd name="connsiteY7" fmla="*/ 2530473 h 2628900"/>
              <a:gd name="connsiteX8" fmla="*/ 0 w 590550"/>
              <a:gd name="connsiteY8" fmla="*/ 98427 h 2628900"/>
              <a:gd name="connsiteX0" fmla="*/ 93133 w 683683"/>
              <a:gd name="connsiteY0" fmla="*/ 98427 h 2628900"/>
              <a:gd name="connsiteX1" fmla="*/ 191560 w 683683"/>
              <a:gd name="connsiteY1" fmla="*/ 0 h 2628900"/>
              <a:gd name="connsiteX2" fmla="*/ 585256 w 683683"/>
              <a:gd name="connsiteY2" fmla="*/ 0 h 2628900"/>
              <a:gd name="connsiteX3" fmla="*/ 683683 w 683683"/>
              <a:gd name="connsiteY3" fmla="*/ 98427 h 2628900"/>
              <a:gd name="connsiteX4" fmla="*/ 683683 w 683683"/>
              <a:gd name="connsiteY4" fmla="*/ 2530473 h 2628900"/>
              <a:gd name="connsiteX5" fmla="*/ 585256 w 683683"/>
              <a:gd name="connsiteY5" fmla="*/ 2628900 h 2628900"/>
              <a:gd name="connsiteX6" fmla="*/ 191560 w 683683"/>
              <a:gd name="connsiteY6" fmla="*/ 2628900 h 2628900"/>
              <a:gd name="connsiteX7" fmla="*/ 93133 w 683683"/>
              <a:gd name="connsiteY7" fmla="*/ 2530473 h 2628900"/>
              <a:gd name="connsiteX8" fmla="*/ 93133 w 683683"/>
              <a:gd name="connsiteY8" fmla="*/ 98427 h 2628900"/>
              <a:gd name="connsiteX0" fmla="*/ 93133 w 785283"/>
              <a:gd name="connsiteY0" fmla="*/ 98427 h 2628900"/>
              <a:gd name="connsiteX1" fmla="*/ 191560 w 785283"/>
              <a:gd name="connsiteY1" fmla="*/ 0 h 2628900"/>
              <a:gd name="connsiteX2" fmla="*/ 585256 w 785283"/>
              <a:gd name="connsiteY2" fmla="*/ 0 h 2628900"/>
              <a:gd name="connsiteX3" fmla="*/ 683683 w 785283"/>
              <a:gd name="connsiteY3" fmla="*/ 98427 h 2628900"/>
              <a:gd name="connsiteX4" fmla="*/ 683683 w 785283"/>
              <a:gd name="connsiteY4" fmla="*/ 2530473 h 2628900"/>
              <a:gd name="connsiteX5" fmla="*/ 585256 w 785283"/>
              <a:gd name="connsiteY5" fmla="*/ 2628900 h 2628900"/>
              <a:gd name="connsiteX6" fmla="*/ 191560 w 785283"/>
              <a:gd name="connsiteY6" fmla="*/ 2628900 h 2628900"/>
              <a:gd name="connsiteX7" fmla="*/ 93133 w 785283"/>
              <a:gd name="connsiteY7" fmla="*/ 2530473 h 2628900"/>
              <a:gd name="connsiteX8" fmla="*/ 93133 w 785283"/>
              <a:gd name="connsiteY8" fmla="*/ 98427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5283" h="2628900">
                <a:moveTo>
                  <a:pt x="93133" y="98427"/>
                </a:moveTo>
                <a:cubicBezTo>
                  <a:pt x="93133" y="44067"/>
                  <a:pt x="137200" y="0"/>
                  <a:pt x="191560" y="0"/>
                </a:cubicBezTo>
                <a:lnTo>
                  <a:pt x="585256" y="0"/>
                </a:lnTo>
                <a:cubicBezTo>
                  <a:pt x="639616" y="0"/>
                  <a:pt x="683683" y="44067"/>
                  <a:pt x="683683" y="98427"/>
                </a:cubicBezTo>
                <a:cubicBezTo>
                  <a:pt x="912283" y="1556809"/>
                  <a:pt x="683683" y="1719791"/>
                  <a:pt x="683683" y="2530473"/>
                </a:cubicBezTo>
                <a:cubicBezTo>
                  <a:pt x="683683" y="2584833"/>
                  <a:pt x="639616" y="2628900"/>
                  <a:pt x="585256" y="2628900"/>
                </a:cubicBezTo>
                <a:lnTo>
                  <a:pt x="191560" y="2628900"/>
                </a:lnTo>
                <a:cubicBezTo>
                  <a:pt x="137200" y="2628900"/>
                  <a:pt x="93133" y="2584833"/>
                  <a:pt x="93133" y="2530473"/>
                </a:cubicBezTo>
                <a:cubicBezTo>
                  <a:pt x="93133" y="1719791"/>
                  <a:pt x="-116417" y="1556809"/>
                  <a:pt x="93133" y="98427"/>
                </a:cubicBez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Равнобедренный треугольник 38"/>
          <p:cNvSpPr/>
          <p:nvPr/>
        </p:nvSpPr>
        <p:spPr>
          <a:xfrm flipH="1" flipV="1">
            <a:off x="6145668" y="5991959"/>
            <a:ext cx="105621" cy="247554"/>
          </a:xfrm>
          <a:prstGeom prst="triangle">
            <a:avLst/>
          </a:prstGeom>
          <a:blipFill>
            <a:blip r:embed="rId1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Равнобедренный треугольник 39"/>
          <p:cNvSpPr/>
          <p:nvPr/>
        </p:nvSpPr>
        <p:spPr>
          <a:xfrm flipH="1" flipV="1">
            <a:off x="6178439" y="6144465"/>
            <a:ext cx="40078" cy="92290"/>
          </a:xfrm>
          <a:prstGeom prst="triangle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 flipH="1">
            <a:off x="6126435" y="4898094"/>
            <a:ext cx="142998" cy="77666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 flipH="1">
            <a:off x="6150791" y="3926442"/>
            <a:ext cx="94285" cy="14633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Выноска со стрелкой вправо 23"/>
          <p:cNvSpPr/>
          <p:nvPr/>
        </p:nvSpPr>
        <p:spPr>
          <a:xfrm flipH="1">
            <a:off x="6291533" y="4138351"/>
            <a:ext cx="94324" cy="683763"/>
          </a:xfrm>
          <a:custGeom>
            <a:avLst/>
            <a:gdLst>
              <a:gd name="connsiteX0" fmla="*/ 0 w 952500"/>
              <a:gd name="connsiteY0" fmla="*/ 0 h 2958523"/>
              <a:gd name="connsiteX1" fmla="*/ 618906 w 952500"/>
              <a:gd name="connsiteY1" fmla="*/ 0 h 2958523"/>
              <a:gd name="connsiteX2" fmla="*/ 618906 w 952500"/>
              <a:gd name="connsiteY2" fmla="*/ 1360199 h 2958523"/>
              <a:gd name="connsiteX3" fmla="*/ 714375 w 952500"/>
              <a:gd name="connsiteY3" fmla="*/ 1360199 h 2958523"/>
              <a:gd name="connsiteX4" fmla="*/ 714375 w 952500"/>
              <a:gd name="connsiteY4" fmla="*/ 1241137 h 2958523"/>
              <a:gd name="connsiteX5" fmla="*/ 952500 w 952500"/>
              <a:gd name="connsiteY5" fmla="*/ 1479262 h 2958523"/>
              <a:gd name="connsiteX6" fmla="*/ 714375 w 952500"/>
              <a:gd name="connsiteY6" fmla="*/ 1717387 h 2958523"/>
              <a:gd name="connsiteX7" fmla="*/ 714375 w 952500"/>
              <a:gd name="connsiteY7" fmla="*/ 1598324 h 2958523"/>
              <a:gd name="connsiteX8" fmla="*/ 618906 w 952500"/>
              <a:gd name="connsiteY8" fmla="*/ 1598324 h 2958523"/>
              <a:gd name="connsiteX9" fmla="*/ 618906 w 952500"/>
              <a:gd name="connsiteY9" fmla="*/ 2958523 h 2958523"/>
              <a:gd name="connsiteX10" fmla="*/ 0 w 952500"/>
              <a:gd name="connsiteY10" fmla="*/ 2958523 h 2958523"/>
              <a:gd name="connsiteX11" fmla="*/ 0 w 952500"/>
              <a:gd name="connsiteY11" fmla="*/ 0 h 2958523"/>
              <a:gd name="connsiteX0" fmla="*/ 0 w 714375"/>
              <a:gd name="connsiteY0" fmla="*/ 0 h 2958523"/>
              <a:gd name="connsiteX1" fmla="*/ 618906 w 714375"/>
              <a:gd name="connsiteY1" fmla="*/ 0 h 2958523"/>
              <a:gd name="connsiteX2" fmla="*/ 618906 w 714375"/>
              <a:gd name="connsiteY2" fmla="*/ 1360199 h 2958523"/>
              <a:gd name="connsiteX3" fmla="*/ 714375 w 714375"/>
              <a:gd name="connsiteY3" fmla="*/ 1360199 h 2958523"/>
              <a:gd name="connsiteX4" fmla="*/ 714375 w 714375"/>
              <a:gd name="connsiteY4" fmla="*/ 1241137 h 2958523"/>
              <a:gd name="connsiteX5" fmla="*/ 190500 w 714375"/>
              <a:gd name="connsiteY5" fmla="*/ 1593562 h 2958523"/>
              <a:gd name="connsiteX6" fmla="*/ 714375 w 714375"/>
              <a:gd name="connsiteY6" fmla="*/ 1717387 h 2958523"/>
              <a:gd name="connsiteX7" fmla="*/ 714375 w 714375"/>
              <a:gd name="connsiteY7" fmla="*/ 1598324 h 2958523"/>
              <a:gd name="connsiteX8" fmla="*/ 618906 w 714375"/>
              <a:gd name="connsiteY8" fmla="*/ 1598324 h 2958523"/>
              <a:gd name="connsiteX9" fmla="*/ 618906 w 714375"/>
              <a:gd name="connsiteY9" fmla="*/ 2958523 h 2958523"/>
              <a:gd name="connsiteX10" fmla="*/ 0 w 714375"/>
              <a:gd name="connsiteY10" fmla="*/ 2958523 h 2958523"/>
              <a:gd name="connsiteX11" fmla="*/ 0 w 714375"/>
              <a:gd name="connsiteY11" fmla="*/ 0 h 2958523"/>
              <a:gd name="connsiteX0" fmla="*/ 0 w 714375"/>
              <a:gd name="connsiteY0" fmla="*/ 0 h 2958523"/>
              <a:gd name="connsiteX1" fmla="*/ 618906 w 714375"/>
              <a:gd name="connsiteY1" fmla="*/ 0 h 2958523"/>
              <a:gd name="connsiteX2" fmla="*/ 618906 w 714375"/>
              <a:gd name="connsiteY2" fmla="*/ 1360199 h 2958523"/>
              <a:gd name="connsiteX3" fmla="*/ 714375 w 714375"/>
              <a:gd name="connsiteY3" fmla="*/ 1360199 h 2958523"/>
              <a:gd name="connsiteX4" fmla="*/ 714375 w 714375"/>
              <a:gd name="connsiteY4" fmla="*/ 1241137 h 2958523"/>
              <a:gd name="connsiteX5" fmla="*/ 714375 w 714375"/>
              <a:gd name="connsiteY5" fmla="*/ 1717387 h 2958523"/>
              <a:gd name="connsiteX6" fmla="*/ 714375 w 714375"/>
              <a:gd name="connsiteY6" fmla="*/ 1598324 h 2958523"/>
              <a:gd name="connsiteX7" fmla="*/ 618906 w 714375"/>
              <a:gd name="connsiteY7" fmla="*/ 1598324 h 2958523"/>
              <a:gd name="connsiteX8" fmla="*/ 618906 w 714375"/>
              <a:gd name="connsiteY8" fmla="*/ 2958523 h 2958523"/>
              <a:gd name="connsiteX9" fmla="*/ 0 w 714375"/>
              <a:gd name="connsiteY9" fmla="*/ 2958523 h 2958523"/>
              <a:gd name="connsiteX10" fmla="*/ 0 w 714375"/>
              <a:gd name="connsiteY10" fmla="*/ 0 h 2958523"/>
              <a:gd name="connsiteX0" fmla="*/ 0 w 714375"/>
              <a:gd name="connsiteY0" fmla="*/ 0 h 2958523"/>
              <a:gd name="connsiteX1" fmla="*/ 618906 w 714375"/>
              <a:gd name="connsiteY1" fmla="*/ 0 h 2958523"/>
              <a:gd name="connsiteX2" fmla="*/ 618906 w 714375"/>
              <a:gd name="connsiteY2" fmla="*/ 1360199 h 2958523"/>
              <a:gd name="connsiteX3" fmla="*/ 325414 w 714375"/>
              <a:gd name="connsiteY3" fmla="*/ 1469381 h 2958523"/>
              <a:gd name="connsiteX4" fmla="*/ 714375 w 714375"/>
              <a:gd name="connsiteY4" fmla="*/ 1241137 h 2958523"/>
              <a:gd name="connsiteX5" fmla="*/ 714375 w 714375"/>
              <a:gd name="connsiteY5" fmla="*/ 1717387 h 2958523"/>
              <a:gd name="connsiteX6" fmla="*/ 714375 w 714375"/>
              <a:gd name="connsiteY6" fmla="*/ 1598324 h 2958523"/>
              <a:gd name="connsiteX7" fmla="*/ 618906 w 714375"/>
              <a:gd name="connsiteY7" fmla="*/ 1598324 h 2958523"/>
              <a:gd name="connsiteX8" fmla="*/ 618906 w 714375"/>
              <a:gd name="connsiteY8" fmla="*/ 2958523 h 2958523"/>
              <a:gd name="connsiteX9" fmla="*/ 0 w 714375"/>
              <a:gd name="connsiteY9" fmla="*/ 2958523 h 2958523"/>
              <a:gd name="connsiteX10" fmla="*/ 0 w 714375"/>
              <a:gd name="connsiteY10" fmla="*/ 0 h 2958523"/>
              <a:gd name="connsiteX0" fmla="*/ 0 w 714375"/>
              <a:gd name="connsiteY0" fmla="*/ 0 h 2958523"/>
              <a:gd name="connsiteX1" fmla="*/ 618906 w 714375"/>
              <a:gd name="connsiteY1" fmla="*/ 0 h 2958523"/>
              <a:gd name="connsiteX2" fmla="*/ 618906 w 714375"/>
              <a:gd name="connsiteY2" fmla="*/ 1360199 h 2958523"/>
              <a:gd name="connsiteX3" fmla="*/ 325414 w 714375"/>
              <a:gd name="connsiteY3" fmla="*/ 1469381 h 2958523"/>
              <a:gd name="connsiteX4" fmla="*/ 202584 w 714375"/>
              <a:gd name="connsiteY4" fmla="*/ 1732456 h 2958523"/>
              <a:gd name="connsiteX5" fmla="*/ 714375 w 714375"/>
              <a:gd name="connsiteY5" fmla="*/ 1717387 h 2958523"/>
              <a:gd name="connsiteX6" fmla="*/ 714375 w 714375"/>
              <a:gd name="connsiteY6" fmla="*/ 1598324 h 2958523"/>
              <a:gd name="connsiteX7" fmla="*/ 618906 w 714375"/>
              <a:gd name="connsiteY7" fmla="*/ 1598324 h 2958523"/>
              <a:gd name="connsiteX8" fmla="*/ 618906 w 714375"/>
              <a:gd name="connsiteY8" fmla="*/ 2958523 h 2958523"/>
              <a:gd name="connsiteX9" fmla="*/ 0 w 714375"/>
              <a:gd name="connsiteY9" fmla="*/ 2958523 h 2958523"/>
              <a:gd name="connsiteX10" fmla="*/ 0 w 714375"/>
              <a:gd name="connsiteY10" fmla="*/ 0 h 2958523"/>
              <a:gd name="connsiteX0" fmla="*/ 0 w 714375"/>
              <a:gd name="connsiteY0" fmla="*/ 0 h 2958523"/>
              <a:gd name="connsiteX1" fmla="*/ 618906 w 714375"/>
              <a:gd name="connsiteY1" fmla="*/ 0 h 2958523"/>
              <a:gd name="connsiteX2" fmla="*/ 618906 w 714375"/>
              <a:gd name="connsiteY2" fmla="*/ 1360199 h 2958523"/>
              <a:gd name="connsiteX3" fmla="*/ 325414 w 714375"/>
              <a:gd name="connsiteY3" fmla="*/ 1469381 h 2958523"/>
              <a:gd name="connsiteX4" fmla="*/ 202584 w 714375"/>
              <a:gd name="connsiteY4" fmla="*/ 1732456 h 2958523"/>
              <a:gd name="connsiteX5" fmla="*/ 243527 w 714375"/>
              <a:gd name="connsiteY5" fmla="*/ 2010814 h 2958523"/>
              <a:gd name="connsiteX6" fmla="*/ 714375 w 714375"/>
              <a:gd name="connsiteY6" fmla="*/ 1598324 h 2958523"/>
              <a:gd name="connsiteX7" fmla="*/ 618906 w 714375"/>
              <a:gd name="connsiteY7" fmla="*/ 1598324 h 2958523"/>
              <a:gd name="connsiteX8" fmla="*/ 618906 w 714375"/>
              <a:gd name="connsiteY8" fmla="*/ 2958523 h 2958523"/>
              <a:gd name="connsiteX9" fmla="*/ 0 w 714375"/>
              <a:gd name="connsiteY9" fmla="*/ 2958523 h 2958523"/>
              <a:gd name="connsiteX10" fmla="*/ 0 w 714375"/>
              <a:gd name="connsiteY10" fmla="*/ 0 h 2958523"/>
              <a:gd name="connsiteX0" fmla="*/ 0 w 618906"/>
              <a:gd name="connsiteY0" fmla="*/ 0 h 2958523"/>
              <a:gd name="connsiteX1" fmla="*/ 618906 w 618906"/>
              <a:gd name="connsiteY1" fmla="*/ 0 h 2958523"/>
              <a:gd name="connsiteX2" fmla="*/ 618906 w 618906"/>
              <a:gd name="connsiteY2" fmla="*/ 1360199 h 2958523"/>
              <a:gd name="connsiteX3" fmla="*/ 325414 w 618906"/>
              <a:gd name="connsiteY3" fmla="*/ 1469381 h 2958523"/>
              <a:gd name="connsiteX4" fmla="*/ 202584 w 618906"/>
              <a:gd name="connsiteY4" fmla="*/ 1732456 h 2958523"/>
              <a:gd name="connsiteX5" fmla="*/ 243527 w 618906"/>
              <a:gd name="connsiteY5" fmla="*/ 2010814 h 2958523"/>
              <a:gd name="connsiteX6" fmla="*/ 393652 w 618906"/>
              <a:gd name="connsiteY6" fmla="*/ 1598324 h 2958523"/>
              <a:gd name="connsiteX7" fmla="*/ 618906 w 618906"/>
              <a:gd name="connsiteY7" fmla="*/ 1598324 h 2958523"/>
              <a:gd name="connsiteX8" fmla="*/ 618906 w 618906"/>
              <a:gd name="connsiteY8" fmla="*/ 2958523 h 2958523"/>
              <a:gd name="connsiteX9" fmla="*/ 0 w 618906"/>
              <a:gd name="connsiteY9" fmla="*/ 2958523 h 2958523"/>
              <a:gd name="connsiteX10" fmla="*/ 0 w 618906"/>
              <a:gd name="connsiteY10" fmla="*/ 0 h 2958523"/>
              <a:gd name="connsiteX0" fmla="*/ 0 w 618906"/>
              <a:gd name="connsiteY0" fmla="*/ 0 h 2958523"/>
              <a:gd name="connsiteX1" fmla="*/ 618906 w 618906"/>
              <a:gd name="connsiteY1" fmla="*/ 0 h 2958523"/>
              <a:gd name="connsiteX2" fmla="*/ 618906 w 618906"/>
              <a:gd name="connsiteY2" fmla="*/ 1360199 h 2958523"/>
              <a:gd name="connsiteX3" fmla="*/ 154817 w 618906"/>
              <a:gd name="connsiteY3" fmla="*/ 179668 h 2958523"/>
              <a:gd name="connsiteX4" fmla="*/ 202584 w 618906"/>
              <a:gd name="connsiteY4" fmla="*/ 1732456 h 2958523"/>
              <a:gd name="connsiteX5" fmla="*/ 243527 w 618906"/>
              <a:gd name="connsiteY5" fmla="*/ 2010814 h 2958523"/>
              <a:gd name="connsiteX6" fmla="*/ 393652 w 618906"/>
              <a:gd name="connsiteY6" fmla="*/ 1598324 h 2958523"/>
              <a:gd name="connsiteX7" fmla="*/ 618906 w 618906"/>
              <a:gd name="connsiteY7" fmla="*/ 1598324 h 2958523"/>
              <a:gd name="connsiteX8" fmla="*/ 618906 w 618906"/>
              <a:gd name="connsiteY8" fmla="*/ 2958523 h 2958523"/>
              <a:gd name="connsiteX9" fmla="*/ 0 w 618906"/>
              <a:gd name="connsiteY9" fmla="*/ 2958523 h 2958523"/>
              <a:gd name="connsiteX10" fmla="*/ 0 w 618906"/>
              <a:gd name="connsiteY10" fmla="*/ 0 h 2958523"/>
              <a:gd name="connsiteX0" fmla="*/ 0 w 618906"/>
              <a:gd name="connsiteY0" fmla="*/ 0 h 2958523"/>
              <a:gd name="connsiteX1" fmla="*/ 618906 w 618906"/>
              <a:gd name="connsiteY1" fmla="*/ 0 h 2958523"/>
              <a:gd name="connsiteX2" fmla="*/ 612082 w 618906"/>
              <a:gd name="connsiteY2" fmla="*/ 193316 h 2958523"/>
              <a:gd name="connsiteX3" fmla="*/ 154817 w 618906"/>
              <a:gd name="connsiteY3" fmla="*/ 179668 h 2958523"/>
              <a:gd name="connsiteX4" fmla="*/ 202584 w 618906"/>
              <a:gd name="connsiteY4" fmla="*/ 1732456 h 2958523"/>
              <a:gd name="connsiteX5" fmla="*/ 243527 w 618906"/>
              <a:gd name="connsiteY5" fmla="*/ 2010814 h 2958523"/>
              <a:gd name="connsiteX6" fmla="*/ 393652 w 618906"/>
              <a:gd name="connsiteY6" fmla="*/ 1598324 h 2958523"/>
              <a:gd name="connsiteX7" fmla="*/ 618906 w 618906"/>
              <a:gd name="connsiteY7" fmla="*/ 1598324 h 2958523"/>
              <a:gd name="connsiteX8" fmla="*/ 618906 w 618906"/>
              <a:gd name="connsiteY8" fmla="*/ 2958523 h 2958523"/>
              <a:gd name="connsiteX9" fmla="*/ 0 w 618906"/>
              <a:gd name="connsiteY9" fmla="*/ 2958523 h 2958523"/>
              <a:gd name="connsiteX10" fmla="*/ 0 w 618906"/>
              <a:gd name="connsiteY10" fmla="*/ 0 h 2958523"/>
              <a:gd name="connsiteX0" fmla="*/ 0 w 618906"/>
              <a:gd name="connsiteY0" fmla="*/ 0 h 2958523"/>
              <a:gd name="connsiteX1" fmla="*/ 618906 w 618906"/>
              <a:gd name="connsiteY1" fmla="*/ 0 h 2958523"/>
              <a:gd name="connsiteX2" fmla="*/ 612082 w 618906"/>
              <a:gd name="connsiteY2" fmla="*/ 193316 h 2958523"/>
              <a:gd name="connsiteX3" fmla="*/ 161641 w 618906"/>
              <a:gd name="connsiteY3" fmla="*/ 193316 h 2958523"/>
              <a:gd name="connsiteX4" fmla="*/ 202584 w 618906"/>
              <a:gd name="connsiteY4" fmla="*/ 1732456 h 2958523"/>
              <a:gd name="connsiteX5" fmla="*/ 243527 w 618906"/>
              <a:gd name="connsiteY5" fmla="*/ 2010814 h 2958523"/>
              <a:gd name="connsiteX6" fmla="*/ 393652 w 618906"/>
              <a:gd name="connsiteY6" fmla="*/ 1598324 h 2958523"/>
              <a:gd name="connsiteX7" fmla="*/ 618906 w 618906"/>
              <a:gd name="connsiteY7" fmla="*/ 1598324 h 2958523"/>
              <a:gd name="connsiteX8" fmla="*/ 618906 w 618906"/>
              <a:gd name="connsiteY8" fmla="*/ 2958523 h 2958523"/>
              <a:gd name="connsiteX9" fmla="*/ 0 w 618906"/>
              <a:gd name="connsiteY9" fmla="*/ 2958523 h 2958523"/>
              <a:gd name="connsiteX10" fmla="*/ 0 w 618906"/>
              <a:gd name="connsiteY10" fmla="*/ 0 h 2958523"/>
              <a:gd name="connsiteX0" fmla="*/ 0 w 618906"/>
              <a:gd name="connsiteY0" fmla="*/ 0 h 2958523"/>
              <a:gd name="connsiteX1" fmla="*/ 618906 w 618906"/>
              <a:gd name="connsiteY1" fmla="*/ 0 h 2958523"/>
              <a:gd name="connsiteX2" fmla="*/ 612082 w 618906"/>
              <a:gd name="connsiteY2" fmla="*/ 193316 h 2958523"/>
              <a:gd name="connsiteX3" fmla="*/ 161641 w 618906"/>
              <a:gd name="connsiteY3" fmla="*/ 193316 h 2958523"/>
              <a:gd name="connsiteX4" fmla="*/ 202584 w 618906"/>
              <a:gd name="connsiteY4" fmla="*/ 1732456 h 2958523"/>
              <a:gd name="connsiteX5" fmla="*/ 516483 w 618906"/>
              <a:gd name="connsiteY5" fmla="*/ 1942575 h 2958523"/>
              <a:gd name="connsiteX6" fmla="*/ 393652 w 618906"/>
              <a:gd name="connsiteY6" fmla="*/ 1598324 h 2958523"/>
              <a:gd name="connsiteX7" fmla="*/ 618906 w 618906"/>
              <a:gd name="connsiteY7" fmla="*/ 1598324 h 2958523"/>
              <a:gd name="connsiteX8" fmla="*/ 618906 w 618906"/>
              <a:gd name="connsiteY8" fmla="*/ 2958523 h 2958523"/>
              <a:gd name="connsiteX9" fmla="*/ 0 w 618906"/>
              <a:gd name="connsiteY9" fmla="*/ 2958523 h 2958523"/>
              <a:gd name="connsiteX10" fmla="*/ 0 w 618906"/>
              <a:gd name="connsiteY10" fmla="*/ 0 h 2958523"/>
              <a:gd name="connsiteX0" fmla="*/ 0 w 618906"/>
              <a:gd name="connsiteY0" fmla="*/ 0 h 2958523"/>
              <a:gd name="connsiteX1" fmla="*/ 618906 w 618906"/>
              <a:gd name="connsiteY1" fmla="*/ 0 h 2958523"/>
              <a:gd name="connsiteX2" fmla="*/ 612082 w 618906"/>
              <a:gd name="connsiteY2" fmla="*/ 193316 h 2958523"/>
              <a:gd name="connsiteX3" fmla="*/ 161641 w 618906"/>
              <a:gd name="connsiteY3" fmla="*/ 193316 h 2958523"/>
              <a:gd name="connsiteX4" fmla="*/ 175289 w 618906"/>
              <a:gd name="connsiteY4" fmla="*/ 2701447 h 2958523"/>
              <a:gd name="connsiteX5" fmla="*/ 516483 w 618906"/>
              <a:gd name="connsiteY5" fmla="*/ 1942575 h 2958523"/>
              <a:gd name="connsiteX6" fmla="*/ 393652 w 618906"/>
              <a:gd name="connsiteY6" fmla="*/ 1598324 h 2958523"/>
              <a:gd name="connsiteX7" fmla="*/ 618906 w 618906"/>
              <a:gd name="connsiteY7" fmla="*/ 1598324 h 2958523"/>
              <a:gd name="connsiteX8" fmla="*/ 618906 w 618906"/>
              <a:gd name="connsiteY8" fmla="*/ 2958523 h 2958523"/>
              <a:gd name="connsiteX9" fmla="*/ 0 w 618906"/>
              <a:gd name="connsiteY9" fmla="*/ 2958523 h 2958523"/>
              <a:gd name="connsiteX10" fmla="*/ 0 w 618906"/>
              <a:gd name="connsiteY10" fmla="*/ 0 h 2958523"/>
              <a:gd name="connsiteX0" fmla="*/ 0 w 618906"/>
              <a:gd name="connsiteY0" fmla="*/ 0 h 2958523"/>
              <a:gd name="connsiteX1" fmla="*/ 618906 w 618906"/>
              <a:gd name="connsiteY1" fmla="*/ 0 h 2958523"/>
              <a:gd name="connsiteX2" fmla="*/ 612082 w 618906"/>
              <a:gd name="connsiteY2" fmla="*/ 193316 h 2958523"/>
              <a:gd name="connsiteX3" fmla="*/ 161641 w 618906"/>
              <a:gd name="connsiteY3" fmla="*/ 193316 h 2958523"/>
              <a:gd name="connsiteX4" fmla="*/ 175289 w 618906"/>
              <a:gd name="connsiteY4" fmla="*/ 2701447 h 2958523"/>
              <a:gd name="connsiteX5" fmla="*/ 516483 w 618906"/>
              <a:gd name="connsiteY5" fmla="*/ 1942575 h 2958523"/>
              <a:gd name="connsiteX6" fmla="*/ 393652 w 618906"/>
              <a:gd name="connsiteY6" fmla="*/ 1598324 h 2958523"/>
              <a:gd name="connsiteX7" fmla="*/ 618906 w 618906"/>
              <a:gd name="connsiteY7" fmla="*/ 1598324 h 2958523"/>
              <a:gd name="connsiteX8" fmla="*/ 618906 w 618906"/>
              <a:gd name="connsiteY8" fmla="*/ 2958523 h 2958523"/>
              <a:gd name="connsiteX9" fmla="*/ 0 w 618906"/>
              <a:gd name="connsiteY9" fmla="*/ 2958523 h 2958523"/>
              <a:gd name="connsiteX10" fmla="*/ 0 w 618906"/>
              <a:gd name="connsiteY10" fmla="*/ 0 h 2958523"/>
              <a:gd name="connsiteX0" fmla="*/ 0 w 618906"/>
              <a:gd name="connsiteY0" fmla="*/ 0 h 2958523"/>
              <a:gd name="connsiteX1" fmla="*/ 618906 w 618906"/>
              <a:gd name="connsiteY1" fmla="*/ 0 h 2958523"/>
              <a:gd name="connsiteX2" fmla="*/ 612082 w 618906"/>
              <a:gd name="connsiteY2" fmla="*/ 193316 h 2958523"/>
              <a:gd name="connsiteX3" fmla="*/ 161641 w 618906"/>
              <a:gd name="connsiteY3" fmla="*/ 193316 h 2958523"/>
              <a:gd name="connsiteX4" fmla="*/ 175289 w 618906"/>
              <a:gd name="connsiteY4" fmla="*/ 2701447 h 2958523"/>
              <a:gd name="connsiteX5" fmla="*/ 482363 w 618906"/>
              <a:gd name="connsiteY5" fmla="*/ 1935751 h 2958523"/>
              <a:gd name="connsiteX6" fmla="*/ 393652 w 618906"/>
              <a:gd name="connsiteY6" fmla="*/ 1598324 h 2958523"/>
              <a:gd name="connsiteX7" fmla="*/ 618906 w 618906"/>
              <a:gd name="connsiteY7" fmla="*/ 1598324 h 2958523"/>
              <a:gd name="connsiteX8" fmla="*/ 618906 w 618906"/>
              <a:gd name="connsiteY8" fmla="*/ 2958523 h 2958523"/>
              <a:gd name="connsiteX9" fmla="*/ 0 w 618906"/>
              <a:gd name="connsiteY9" fmla="*/ 2958523 h 2958523"/>
              <a:gd name="connsiteX10" fmla="*/ 0 w 618906"/>
              <a:gd name="connsiteY10" fmla="*/ 0 h 2958523"/>
              <a:gd name="connsiteX0" fmla="*/ 0 w 618906"/>
              <a:gd name="connsiteY0" fmla="*/ 0 h 2958523"/>
              <a:gd name="connsiteX1" fmla="*/ 618906 w 618906"/>
              <a:gd name="connsiteY1" fmla="*/ 0 h 2958523"/>
              <a:gd name="connsiteX2" fmla="*/ 612082 w 618906"/>
              <a:gd name="connsiteY2" fmla="*/ 193316 h 2958523"/>
              <a:gd name="connsiteX3" fmla="*/ 161641 w 618906"/>
              <a:gd name="connsiteY3" fmla="*/ 193316 h 2958523"/>
              <a:gd name="connsiteX4" fmla="*/ 175289 w 618906"/>
              <a:gd name="connsiteY4" fmla="*/ 2701447 h 2958523"/>
              <a:gd name="connsiteX5" fmla="*/ 482363 w 618906"/>
              <a:gd name="connsiteY5" fmla="*/ 1935751 h 2958523"/>
              <a:gd name="connsiteX6" fmla="*/ 393652 w 618906"/>
              <a:gd name="connsiteY6" fmla="*/ 1598324 h 2958523"/>
              <a:gd name="connsiteX7" fmla="*/ 618906 w 618906"/>
              <a:gd name="connsiteY7" fmla="*/ 1598324 h 2958523"/>
              <a:gd name="connsiteX8" fmla="*/ 618906 w 618906"/>
              <a:gd name="connsiteY8" fmla="*/ 2958523 h 2958523"/>
              <a:gd name="connsiteX9" fmla="*/ 0 w 618906"/>
              <a:gd name="connsiteY9" fmla="*/ 2958523 h 2958523"/>
              <a:gd name="connsiteX10" fmla="*/ 0 w 618906"/>
              <a:gd name="connsiteY10" fmla="*/ 0 h 2958523"/>
              <a:gd name="connsiteX0" fmla="*/ 0 w 618906"/>
              <a:gd name="connsiteY0" fmla="*/ 0 h 3061639"/>
              <a:gd name="connsiteX1" fmla="*/ 618906 w 618906"/>
              <a:gd name="connsiteY1" fmla="*/ 0 h 3061639"/>
              <a:gd name="connsiteX2" fmla="*/ 612082 w 618906"/>
              <a:gd name="connsiteY2" fmla="*/ 193316 h 3061639"/>
              <a:gd name="connsiteX3" fmla="*/ 161641 w 618906"/>
              <a:gd name="connsiteY3" fmla="*/ 193316 h 3061639"/>
              <a:gd name="connsiteX4" fmla="*/ 175289 w 618906"/>
              <a:gd name="connsiteY4" fmla="*/ 2701447 h 3061639"/>
              <a:gd name="connsiteX5" fmla="*/ 482363 w 618906"/>
              <a:gd name="connsiteY5" fmla="*/ 1935751 h 3061639"/>
              <a:gd name="connsiteX6" fmla="*/ 393652 w 618906"/>
              <a:gd name="connsiteY6" fmla="*/ 1598324 h 3061639"/>
              <a:gd name="connsiteX7" fmla="*/ 618906 w 618906"/>
              <a:gd name="connsiteY7" fmla="*/ 1598324 h 3061639"/>
              <a:gd name="connsiteX8" fmla="*/ 618906 w 618906"/>
              <a:gd name="connsiteY8" fmla="*/ 2958523 h 3061639"/>
              <a:gd name="connsiteX9" fmla="*/ 0 w 618906"/>
              <a:gd name="connsiteY9" fmla="*/ 2958523 h 3061639"/>
              <a:gd name="connsiteX10" fmla="*/ 0 w 618906"/>
              <a:gd name="connsiteY10" fmla="*/ 0 h 3061639"/>
              <a:gd name="connsiteX0" fmla="*/ 0 w 618906"/>
              <a:gd name="connsiteY0" fmla="*/ 0 h 3061639"/>
              <a:gd name="connsiteX1" fmla="*/ 618906 w 618906"/>
              <a:gd name="connsiteY1" fmla="*/ 0 h 3061639"/>
              <a:gd name="connsiteX2" fmla="*/ 612082 w 618906"/>
              <a:gd name="connsiteY2" fmla="*/ 193316 h 3061639"/>
              <a:gd name="connsiteX3" fmla="*/ 161641 w 618906"/>
              <a:gd name="connsiteY3" fmla="*/ 193316 h 3061639"/>
              <a:gd name="connsiteX4" fmla="*/ 175289 w 618906"/>
              <a:gd name="connsiteY4" fmla="*/ 2701447 h 3061639"/>
              <a:gd name="connsiteX5" fmla="*/ 482363 w 618906"/>
              <a:gd name="connsiteY5" fmla="*/ 1935751 h 3061639"/>
              <a:gd name="connsiteX6" fmla="*/ 393652 w 618906"/>
              <a:gd name="connsiteY6" fmla="*/ 1598324 h 3061639"/>
              <a:gd name="connsiteX7" fmla="*/ 618906 w 618906"/>
              <a:gd name="connsiteY7" fmla="*/ 1598324 h 3061639"/>
              <a:gd name="connsiteX8" fmla="*/ 618906 w 618906"/>
              <a:gd name="connsiteY8" fmla="*/ 2958523 h 3061639"/>
              <a:gd name="connsiteX9" fmla="*/ 0 w 618906"/>
              <a:gd name="connsiteY9" fmla="*/ 2958523 h 3061639"/>
              <a:gd name="connsiteX10" fmla="*/ 0 w 618906"/>
              <a:gd name="connsiteY10" fmla="*/ 0 h 3061639"/>
              <a:gd name="connsiteX0" fmla="*/ 0 w 618906"/>
              <a:gd name="connsiteY0" fmla="*/ 0 h 3061639"/>
              <a:gd name="connsiteX1" fmla="*/ 618906 w 618906"/>
              <a:gd name="connsiteY1" fmla="*/ 0 h 3061639"/>
              <a:gd name="connsiteX2" fmla="*/ 612082 w 618906"/>
              <a:gd name="connsiteY2" fmla="*/ 193316 h 3061639"/>
              <a:gd name="connsiteX3" fmla="*/ 161641 w 618906"/>
              <a:gd name="connsiteY3" fmla="*/ 193316 h 3061639"/>
              <a:gd name="connsiteX4" fmla="*/ 175289 w 618906"/>
              <a:gd name="connsiteY4" fmla="*/ 2701447 h 3061639"/>
              <a:gd name="connsiteX5" fmla="*/ 482363 w 618906"/>
              <a:gd name="connsiteY5" fmla="*/ 1935751 h 3061639"/>
              <a:gd name="connsiteX6" fmla="*/ 393652 w 618906"/>
              <a:gd name="connsiteY6" fmla="*/ 1598324 h 3061639"/>
              <a:gd name="connsiteX7" fmla="*/ 618906 w 618906"/>
              <a:gd name="connsiteY7" fmla="*/ 1598324 h 3061639"/>
              <a:gd name="connsiteX8" fmla="*/ 618906 w 618906"/>
              <a:gd name="connsiteY8" fmla="*/ 2958523 h 3061639"/>
              <a:gd name="connsiteX9" fmla="*/ 0 w 618906"/>
              <a:gd name="connsiteY9" fmla="*/ 2958523 h 3061639"/>
              <a:gd name="connsiteX10" fmla="*/ 0 w 618906"/>
              <a:gd name="connsiteY10" fmla="*/ 0 h 3061639"/>
              <a:gd name="connsiteX0" fmla="*/ 0 w 618906"/>
              <a:gd name="connsiteY0" fmla="*/ 0 h 3061639"/>
              <a:gd name="connsiteX1" fmla="*/ 618906 w 618906"/>
              <a:gd name="connsiteY1" fmla="*/ 0 h 3061639"/>
              <a:gd name="connsiteX2" fmla="*/ 612082 w 618906"/>
              <a:gd name="connsiteY2" fmla="*/ 193316 h 3061639"/>
              <a:gd name="connsiteX3" fmla="*/ 161641 w 618906"/>
              <a:gd name="connsiteY3" fmla="*/ 193316 h 3061639"/>
              <a:gd name="connsiteX4" fmla="*/ 175289 w 618906"/>
              <a:gd name="connsiteY4" fmla="*/ 2701447 h 3061639"/>
              <a:gd name="connsiteX5" fmla="*/ 482363 w 618906"/>
              <a:gd name="connsiteY5" fmla="*/ 1935751 h 3061639"/>
              <a:gd name="connsiteX6" fmla="*/ 393652 w 618906"/>
              <a:gd name="connsiteY6" fmla="*/ 1598324 h 3061639"/>
              <a:gd name="connsiteX7" fmla="*/ 618906 w 618906"/>
              <a:gd name="connsiteY7" fmla="*/ 1598324 h 3061639"/>
              <a:gd name="connsiteX8" fmla="*/ 618906 w 618906"/>
              <a:gd name="connsiteY8" fmla="*/ 2958523 h 3061639"/>
              <a:gd name="connsiteX9" fmla="*/ 0 w 618906"/>
              <a:gd name="connsiteY9" fmla="*/ 2958523 h 3061639"/>
              <a:gd name="connsiteX10" fmla="*/ 0 w 618906"/>
              <a:gd name="connsiteY10" fmla="*/ 0 h 306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8906" h="3061639">
                <a:moveTo>
                  <a:pt x="0" y="0"/>
                </a:moveTo>
                <a:lnTo>
                  <a:pt x="618906" y="0"/>
                </a:lnTo>
                <a:lnTo>
                  <a:pt x="612082" y="193316"/>
                </a:lnTo>
                <a:lnTo>
                  <a:pt x="161641" y="193316"/>
                </a:lnTo>
                <a:cubicBezTo>
                  <a:pt x="166190" y="1029360"/>
                  <a:pt x="170740" y="1865403"/>
                  <a:pt x="175289" y="2701447"/>
                </a:cubicBezTo>
                <a:cubicBezTo>
                  <a:pt x="725748" y="2830627"/>
                  <a:pt x="368632" y="2188708"/>
                  <a:pt x="482363" y="1935751"/>
                </a:cubicBezTo>
                <a:cubicBezTo>
                  <a:pt x="316315" y="1748213"/>
                  <a:pt x="423222" y="1710800"/>
                  <a:pt x="393652" y="1598324"/>
                </a:cubicBezTo>
                <a:cubicBezTo>
                  <a:pt x="591567" y="1414079"/>
                  <a:pt x="605236" y="1564205"/>
                  <a:pt x="618906" y="1598324"/>
                </a:cubicBezTo>
                <a:lnTo>
                  <a:pt x="618906" y="2958523"/>
                </a:lnTo>
                <a:cubicBezTo>
                  <a:pt x="412604" y="2958523"/>
                  <a:pt x="199478" y="3190534"/>
                  <a:pt x="0" y="2958523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Скругленный прямоугольник 14"/>
          <p:cNvSpPr/>
          <p:nvPr/>
        </p:nvSpPr>
        <p:spPr>
          <a:xfrm flipH="1">
            <a:off x="6097975" y="4976622"/>
            <a:ext cx="193558" cy="1012579"/>
          </a:xfrm>
          <a:custGeom>
            <a:avLst/>
            <a:gdLst>
              <a:gd name="connsiteX0" fmla="*/ 0 w 590550"/>
              <a:gd name="connsiteY0" fmla="*/ 98427 h 2628900"/>
              <a:gd name="connsiteX1" fmla="*/ 98427 w 590550"/>
              <a:gd name="connsiteY1" fmla="*/ 0 h 2628900"/>
              <a:gd name="connsiteX2" fmla="*/ 492123 w 590550"/>
              <a:gd name="connsiteY2" fmla="*/ 0 h 2628900"/>
              <a:gd name="connsiteX3" fmla="*/ 590550 w 590550"/>
              <a:gd name="connsiteY3" fmla="*/ 98427 h 2628900"/>
              <a:gd name="connsiteX4" fmla="*/ 590550 w 590550"/>
              <a:gd name="connsiteY4" fmla="*/ 2530473 h 2628900"/>
              <a:gd name="connsiteX5" fmla="*/ 492123 w 590550"/>
              <a:gd name="connsiteY5" fmla="*/ 2628900 h 2628900"/>
              <a:gd name="connsiteX6" fmla="*/ 98427 w 590550"/>
              <a:gd name="connsiteY6" fmla="*/ 2628900 h 2628900"/>
              <a:gd name="connsiteX7" fmla="*/ 0 w 590550"/>
              <a:gd name="connsiteY7" fmla="*/ 2530473 h 2628900"/>
              <a:gd name="connsiteX8" fmla="*/ 0 w 590550"/>
              <a:gd name="connsiteY8" fmla="*/ 98427 h 2628900"/>
              <a:gd name="connsiteX0" fmla="*/ 93133 w 683683"/>
              <a:gd name="connsiteY0" fmla="*/ 98427 h 2628900"/>
              <a:gd name="connsiteX1" fmla="*/ 191560 w 683683"/>
              <a:gd name="connsiteY1" fmla="*/ 0 h 2628900"/>
              <a:gd name="connsiteX2" fmla="*/ 585256 w 683683"/>
              <a:gd name="connsiteY2" fmla="*/ 0 h 2628900"/>
              <a:gd name="connsiteX3" fmla="*/ 683683 w 683683"/>
              <a:gd name="connsiteY3" fmla="*/ 98427 h 2628900"/>
              <a:gd name="connsiteX4" fmla="*/ 683683 w 683683"/>
              <a:gd name="connsiteY4" fmla="*/ 2530473 h 2628900"/>
              <a:gd name="connsiteX5" fmla="*/ 585256 w 683683"/>
              <a:gd name="connsiteY5" fmla="*/ 2628900 h 2628900"/>
              <a:gd name="connsiteX6" fmla="*/ 191560 w 683683"/>
              <a:gd name="connsiteY6" fmla="*/ 2628900 h 2628900"/>
              <a:gd name="connsiteX7" fmla="*/ 93133 w 683683"/>
              <a:gd name="connsiteY7" fmla="*/ 2530473 h 2628900"/>
              <a:gd name="connsiteX8" fmla="*/ 93133 w 683683"/>
              <a:gd name="connsiteY8" fmla="*/ 98427 h 2628900"/>
              <a:gd name="connsiteX0" fmla="*/ 93133 w 785283"/>
              <a:gd name="connsiteY0" fmla="*/ 98427 h 2628900"/>
              <a:gd name="connsiteX1" fmla="*/ 191560 w 785283"/>
              <a:gd name="connsiteY1" fmla="*/ 0 h 2628900"/>
              <a:gd name="connsiteX2" fmla="*/ 585256 w 785283"/>
              <a:gd name="connsiteY2" fmla="*/ 0 h 2628900"/>
              <a:gd name="connsiteX3" fmla="*/ 683683 w 785283"/>
              <a:gd name="connsiteY3" fmla="*/ 98427 h 2628900"/>
              <a:gd name="connsiteX4" fmla="*/ 683683 w 785283"/>
              <a:gd name="connsiteY4" fmla="*/ 2530473 h 2628900"/>
              <a:gd name="connsiteX5" fmla="*/ 585256 w 785283"/>
              <a:gd name="connsiteY5" fmla="*/ 2628900 h 2628900"/>
              <a:gd name="connsiteX6" fmla="*/ 191560 w 785283"/>
              <a:gd name="connsiteY6" fmla="*/ 2628900 h 2628900"/>
              <a:gd name="connsiteX7" fmla="*/ 93133 w 785283"/>
              <a:gd name="connsiteY7" fmla="*/ 2530473 h 2628900"/>
              <a:gd name="connsiteX8" fmla="*/ 93133 w 785283"/>
              <a:gd name="connsiteY8" fmla="*/ 98427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5283" h="2628900">
                <a:moveTo>
                  <a:pt x="93133" y="98427"/>
                </a:moveTo>
                <a:cubicBezTo>
                  <a:pt x="93133" y="44067"/>
                  <a:pt x="137200" y="0"/>
                  <a:pt x="191560" y="0"/>
                </a:cubicBezTo>
                <a:lnTo>
                  <a:pt x="585256" y="0"/>
                </a:lnTo>
                <a:cubicBezTo>
                  <a:pt x="639616" y="0"/>
                  <a:pt x="683683" y="44067"/>
                  <a:pt x="683683" y="98427"/>
                </a:cubicBezTo>
                <a:cubicBezTo>
                  <a:pt x="912283" y="1556809"/>
                  <a:pt x="683683" y="1719791"/>
                  <a:pt x="683683" y="2530473"/>
                </a:cubicBezTo>
                <a:cubicBezTo>
                  <a:pt x="683683" y="2584833"/>
                  <a:pt x="639616" y="2628900"/>
                  <a:pt x="585256" y="2628900"/>
                </a:cubicBezTo>
                <a:lnTo>
                  <a:pt x="191560" y="2628900"/>
                </a:lnTo>
                <a:cubicBezTo>
                  <a:pt x="137200" y="2628900"/>
                  <a:pt x="93133" y="2584833"/>
                  <a:pt x="93133" y="2530473"/>
                </a:cubicBezTo>
                <a:cubicBezTo>
                  <a:pt x="93133" y="1719791"/>
                  <a:pt x="-116417" y="1556809"/>
                  <a:pt x="93133" y="98427"/>
                </a:cubicBez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Скругленный прямоугольник 14"/>
          <p:cNvSpPr/>
          <p:nvPr/>
        </p:nvSpPr>
        <p:spPr>
          <a:xfrm flipH="1">
            <a:off x="5296868" y="4075188"/>
            <a:ext cx="227529" cy="825359"/>
          </a:xfrm>
          <a:custGeom>
            <a:avLst/>
            <a:gdLst>
              <a:gd name="connsiteX0" fmla="*/ 0 w 590550"/>
              <a:gd name="connsiteY0" fmla="*/ 98427 h 2628900"/>
              <a:gd name="connsiteX1" fmla="*/ 98427 w 590550"/>
              <a:gd name="connsiteY1" fmla="*/ 0 h 2628900"/>
              <a:gd name="connsiteX2" fmla="*/ 492123 w 590550"/>
              <a:gd name="connsiteY2" fmla="*/ 0 h 2628900"/>
              <a:gd name="connsiteX3" fmla="*/ 590550 w 590550"/>
              <a:gd name="connsiteY3" fmla="*/ 98427 h 2628900"/>
              <a:gd name="connsiteX4" fmla="*/ 590550 w 590550"/>
              <a:gd name="connsiteY4" fmla="*/ 2530473 h 2628900"/>
              <a:gd name="connsiteX5" fmla="*/ 492123 w 590550"/>
              <a:gd name="connsiteY5" fmla="*/ 2628900 h 2628900"/>
              <a:gd name="connsiteX6" fmla="*/ 98427 w 590550"/>
              <a:gd name="connsiteY6" fmla="*/ 2628900 h 2628900"/>
              <a:gd name="connsiteX7" fmla="*/ 0 w 590550"/>
              <a:gd name="connsiteY7" fmla="*/ 2530473 h 2628900"/>
              <a:gd name="connsiteX8" fmla="*/ 0 w 590550"/>
              <a:gd name="connsiteY8" fmla="*/ 98427 h 2628900"/>
              <a:gd name="connsiteX0" fmla="*/ 93133 w 683683"/>
              <a:gd name="connsiteY0" fmla="*/ 98427 h 2628900"/>
              <a:gd name="connsiteX1" fmla="*/ 191560 w 683683"/>
              <a:gd name="connsiteY1" fmla="*/ 0 h 2628900"/>
              <a:gd name="connsiteX2" fmla="*/ 585256 w 683683"/>
              <a:gd name="connsiteY2" fmla="*/ 0 h 2628900"/>
              <a:gd name="connsiteX3" fmla="*/ 683683 w 683683"/>
              <a:gd name="connsiteY3" fmla="*/ 98427 h 2628900"/>
              <a:gd name="connsiteX4" fmla="*/ 683683 w 683683"/>
              <a:gd name="connsiteY4" fmla="*/ 2530473 h 2628900"/>
              <a:gd name="connsiteX5" fmla="*/ 585256 w 683683"/>
              <a:gd name="connsiteY5" fmla="*/ 2628900 h 2628900"/>
              <a:gd name="connsiteX6" fmla="*/ 191560 w 683683"/>
              <a:gd name="connsiteY6" fmla="*/ 2628900 h 2628900"/>
              <a:gd name="connsiteX7" fmla="*/ 93133 w 683683"/>
              <a:gd name="connsiteY7" fmla="*/ 2530473 h 2628900"/>
              <a:gd name="connsiteX8" fmla="*/ 93133 w 683683"/>
              <a:gd name="connsiteY8" fmla="*/ 98427 h 2628900"/>
              <a:gd name="connsiteX0" fmla="*/ 93133 w 785283"/>
              <a:gd name="connsiteY0" fmla="*/ 98427 h 2628900"/>
              <a:gd name="connsiteX1" fmla="*/ 191560 w 785283"/>
              <a:gd name="connsiteY1" fmla="*/ 0 h 2628900"/>
              <a:gd name="connsiteX2" fmla="*/ 585256 w 785283"/>
              <a:gd name="connsiteY2" fmla="*/ 0 h 2628900"/>
              <a:gd name="connsiteX3" fmla="*/ 683683 w 785283"/>
              <a:gd name="connsiteY3" fmla="*/ 98427 h 2628900"/>
              <a:gd name="connsiteX4" fmla="*/ 683683 w 785283"/>
              <a:gd name="connsiteY4" fmla="*/ 2530473 h 2628900"/>
              <a:gd name="connsiteX5" fmla="*/ 585256 w 785283"/>
              <a:gd name="connsiteY5" fmla="*/ 2628900 h 2628900"/>
              <a:gd name="connsiteX6" fmla="*/ 191560 w 785283"/>
              <a:gd name="connsiteY6" fmla="*/ 2628900 h 2628900"/>
              <a:gd name="connsiteX7" fmla="*/ 93133 w 785283"/>
              <a:gd name="connsiteY7" fmla="*/ 2530473 h 2628900"/>
              <a:gd name="connsiteX8" fmla="*/ 93133 w 785283"/>
              <a:gd name="connsiteY8" fmla="*/ 98427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5283" h="2628900">
                <a:moveTo>
                  <a:pt x="93133" y="98427"/>
                </a:moveTo>
                <a:cubicBezTo>
                  <a:pt x="93133" y="44067"/>
                  <a:pt x="137200" y="0"/>
                  <a:pt x="191560" y="0"/>
                </a:cubicBezTo>
                <a:lnTo>
                  <a:pt x="585256" y="0"/>
                </a:lnTo>
                <a:cubicBezTo>
                  <a:pt x="639616" y="0"/>
                  <a:pt x="683683" y="44067"/>
                  <a:pt x="683683" y="98427"/>
                </a:cubicBezTo>
                <a:cubicBezTo>
                  <a:pt x="912283" y="1556809"/>
                  <a:pt x="683683" y="1719791"/>
                  <a:pt x="683683" y="2530473"/>
                </a:cubicBezTo>
                <a:cubicBezTo>
                  <a:pt x="683683" y="2584833"/>
                  <a:pt x="639616" y="2628900"/>
                  <a:pt x="585256" y="2628900"/>
                </a:cubicBezTo>
                <a:lnTo>
                  <a:pt x="191560" y="2628900"/>
                </a:lnTo>
                <a:cubicBezTo>
                  <a:pt x="137200" y="2628900"/>
                  <a:pt x="93133" y="2584833"/>
                  <a:pt x="93133" y="2530473"/>
                </a:cubicBezTo>
                <a:cubicBezTo>
                  <a:pt x="93133" y="1719791"/>
                  <a:pt x="-116417" y="1556809"/>
                  <a:pt x="93133" y="98427"/>
                </a:cubicBez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Равнобедренный треугольник 62"/>
          <p:cNvSpPr/>
          <p:nvPr/>
        </p:nvSpPr>
        <p:spPr>
          <a:xfrm flipH="1" flipV="1">
            <a:off x="5363568" y="5997050"/>
            <a:ext cx="100939" cy="247956"/>
          </a:xfrm>
          <a:prstGeom prst="triangle">
            <a:avLst/>
          </a:prstGeom>
          <a:blipFill>
            <a:blip r:embed="rId1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Равнобедренный треугольник 63"/>
          <p:cNvSpPr/>
          <p:nvPr/>
        </p:nvSpPr>
        <p:spPr>
          <a:xfrm flipH="1" flipV="1">
            <a:off x="5394887" y="6149804"/>
            <a:ext cx="38301" cy="92439"/>
          </a:xfrm>
          <a:prstGeom prst="triangle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 flipH="1">
            <a:off x="5345187" y="4901413"/>
            <a:ext cx="136659" cy="77792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 flipH="1">
            <a:off x="5363568" y="3927238"/>
            <a:ext cx="90106" cy="146571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Выноска со стрелкой вправо 23"/>
          <p:cNvSpPr/>
          <p:nvPr/>
        </p:nvSpPr>
        <p:spPr>
          <a:xfrm flipH="1">
            <a:off x="5502967" y="4140439"/>
            <a:ext cx="90142" cy="684872"/>
          </a:xfrm>
          <a:custGeom>
            <a:avLst/>
            <a:gdLst>
              <a:gd name="connsiteX0" fmla="*/ 0 w 952500"/>
              <a:gd name="connsiteY0" fmla="*/ 0 h 2958523"/>
              <a:gd name="connsiteX1" fmla="*/ 618906 w 952500"/>
              <a:gd name="connsiteY1" fmla="*/ 0 h 2958523"/>
              <a:gd name="connsiteX2" fmla="*/ 618906 w 952500"/>
              <a:gd name="connsiteY2" fmla="*/ 1360199 h 2958523"/>
              <a:gd name="connsiteX3" fmla="*/ 714375 w 952500"/>
              <a:gd name="connsiteY3" fmla="*/ 1360199 h 2958523"/>
              <a:gd name="connsiteX4" fmla="*/ 714375 w 952500"/>
              <a:gd name="connsiteY4" fmla="*/ 1241137 h 2958523"/>
              <a:gd name="connsiteX5" fmla="*/ 952500 w 952500"/>
              <a:gd name="connsiteY5" fmla="*/ 1479262 h 2958523"/>
              <a:gd name="connsiteX6" fmla="*/ 714375 w 952500"/>
              <a:gd name="connsiteY6" fmla="*/ 1717387 h 2958523"/>
              <a:gd name="connsiteX7" fmla="*/ 714375 w 952500"/>
              <a:gd name="connsiteY7" fmla="*/ 1598324 h 2958523"/>
              <a:gd name="connsiteX8" fmla="*/ 618906 w 952500"/>
              <a:gd name="connsiteY8" fmla="*/ 1598324 h 2958523"/>
              <a:gd name="connsiteX9" fmla="*/ 618906 w 952500"/>
              <a:gd name="connsiteY9" fmla="*/ 2958523 h 2958523"/>
              <a:gd name="connsiteX10" fmla="*/ 0 w 952500"/>
              <a:gd name="connsiteY10" fmla="*/ 2958523 h 2958523"/>
              <a:gd name="connsiteX11" fmla="*/ 0 w 952500"/>
              <a:gd name="connsiteY11" fmla="*/ 0 h 2958523"/>
              <a:gd name="connsiteX0" fmla="*/ 0 w 714375"/>
              <a:gd name="connsiteY0" fmla="*/ 0 h 2958523"/>
              <a:gd name="connsiteX1" fmla="*/ 618906 w 714375"/>
              <a:gd name="connsiteY1" fmla="*/ 0 h 2958523"/>
              <a:gd name="connsiteX2" fmla="*/ 618906 w 714375"/>
              <a:gd name="connsiteY2" fmla="*/ 1360199 h 2958523"/>
              <a:gd name="connsiteX3" fmla="*/ 714375 w 714375"/>
              <a:gd name="connsiteY3" fmla="*/ 1360199 h 2958523"/>
              <a:gd name="connsiteX4" fmla="*/ 714375 w 714375"/>
              <a:gd name="connsiteY4" fmla="*/ 1241137 h 2958523"/>
              <a:gd name="connsiteX5" fmla="*/ 190500 w 714375"/>
              <a:gd name="connsiteY5" fmla="*/ 1593562 h 2958523"/>
              <a:gd name="connsiteX6" fmla="*/ 714375 w 714375"/>
              <a:gd name="connsiteY6" fmla="*/ 1717387 h 2958523"/>
              <a:gd name="connsiteX7" fmla="*/ 714375 w 714375"/>
              <a:gd name="connsiteY7" fmla="*/ 1598324 h 2958523"/>
              <a:gd name="connsiteX8" fmla="*/ 618906 w 714375"/>
              <a:gd name="connsiteY8" fmla="*/ 1598324 h 2958523"/>
              <a:gd name="connsiteX9" fmla="*/ 618906 w 714375"/>
              <a:gd name="connsiteY9" fmla="*/ 2958523 h 2958523"/>
              <a:gd name="connsiteX10" fmla="*/ 0 w 714375"/>
              <a:gd name="connsiteY10" fmla="*/ 2958523 h 2958523"/>
              <a:gd name="connsiteX11" fmla="*/ 0 w 714375"/>
              <a:gd name="connsiteY11" fmla="*/ 0 h 2958523"/>
              <a:gd name="connsiteX0" fmla="*/ 0 w 714375"/>
              <a:gd name="connsiteY0" fmla="*/ 0 h 2958523"/>
              <a:gd name="connsiteX1" fmla="*/ 618906 w 714375"/>
              <a:gd name="connsiteY1" fmla="*/ 0 h 2958523"/>
              <a:gd name="connsiteX2" fmla="*/ 618906 w 714375"/>
              <a:gd name="connsiteY2" fmla="*/ 1360199 h 2958523"/>
              <a:gd name="connsiteX3" fmla="*/ 714375 w 714375"/>
              <a:gd name="connsiteY3" fmla="*/ 1360199 h 2958523"/>
              <a:gd name="connsiteX4" fmla="*/ 714375 w 714375"/>
              <a:gd name="connsiteY4" fmla="*/ 1241137 h 2958523"/>
              <a:gd name="connsiteX5" fmla="*/ 714375 w 714375"/>
              <a:gd name="connsiteY5" fmla="*/ 1717387 h 2958523"/>
              <a:gd name="connsiteX6" fmla="*/ 714375 w 714375"/>
              <a:gd name="connsiteY6" fmla="*/ 1598324 h 2958523"/>
              <a:gd name="connsiteX7" fmla="*/ 618906 w 714375"/>
              <a:gd name="connsiteY7" fmla="*/ 1598324 h 2958523"/>
              <a:gd name="connsiteX8" fmla="*/ 618906 w 714375"/>
              <a:gd name="connsiteY8" fmla="*/ 2958523 h 2958523"/>
              <a:gd name="connsiteX9" fmla="*/ 0 w 714375"/>
              <a:gd name="connsiteY9" fmla="*/ 2958523 h 2958523"/>
              <a:gd name="connsiteX10" fmla="*/ 0 w 714375"/>
              <a:gd name="connsiteY10" fmla="*/ 0 h 2958523"/>
              <a:gd name="connsiteX0" fmla="*/ 0 w 714375"/>
              <a:gd name="connsiteY0" fmla="*/ 0 h 2958523"/>
              <a:gd name="connsiteX1" fmla="*/ 618906 w 714375"/>
              <a:gd name="connsiteY1" fmla="*/ 0 h 2958523"/>
              <a:gd name="connsiteX2" fmla="*/ 618906 w 714375"/>
              <a:gd name="connsiteY2" fmla="*/ 1360199 h 2958523"/>
              <a:gd name="connsiteX3" fmla="*/ 325414 w 714375"/>
              <a:gd name="connsiteY3" fmla="*/ 1469381 h 2958523"/>
              <a:gd name="connsiteX4" fmla="*/ 714375 w 714375"/>
              <a:gd name="connsiteY4" fmla="*/ 1241137 h 2958523"/>
              <a:gd name="connsiteX5" fmla="*/ 714375 w 714375"/>
              <a:gd name="connsiteY5" fmla="*/ 1717387 h 2958523"/>
              <a:gd name="connsiteX6" fmla="*/ 714375 w 714375"/>
              <a:gd name="connsiteY6" fmla="*/ 1598324 h 2958523"/>
              <a:gd name="connsiteX7" fmla="*/ 618906 w 714375"/>
              <a:gd name="connsiteY7" fmla="*/ 1598324 h 2958523"/>
              <a:gd name="connsiteX8" fmla="*/ 618906 w 714375"/>
              <a:gd name="connsiteY8" fmla="*/ 2958523 h 2958523"/>
              <a:gd name="connsiteX9" fmla="*/ 0 w 714375"/>
              <a:gd name="connsiteY9" fmla="*/ 2958523 h 2958523"/>
              <a:gd name="connsiteX10" fmla="*/ 0 w 714375"/>
              <a:gd name="connsiteY10" fmla="*/ 0 h 2958523"/>
              <a:gd name="connsiteX0" fmla="*/ 0 w 714375"/>
              <a:gd name="connsiteY0" fmla="*/ 0 h 2958523"/>
              <a:gd name="connsiteX1" fmla="*/ 618906 w 714375"/>
              <a:gd name="connsiteY1" fmla="*/ 0 h 2958523"/>
              <a:gd name="connsiteX2" fmla="*/ 618906 w 714375"/>
              <a:gd name="connsiteY2" fmla="*/ 1360199 h 2958523"/>
              <a:gd name="connsiteX3" fmla="*/ 325414 w 714375"/>
              <a:gd name="connsiteY3" fmla="*/ 1469381 h 2958523"/>
              <a:gd name="connsiteX4" fmla="*/ 202584 w 714375"/>
              <a:gd name="connsiteY4" fmla="*/ 1732456 h 2958523"/>
              <a:gd name="connsiteX5" fmla="*/ 714375 w 714375"/>
              <a:gd name="connsiteY5" fmla="*/ 1717387 h 2958523"/>
              <a:gd name="connsiteX6" fmla="*/ 714375 w 714375"/>
              <a:gd name="connsiteY6" fmla="*/ 1598324 h 2958523"/>
              <a:gd name="connsiteX7" fmla="*/ 618906 w 714375"/>
              <a:gd name="connsiteY7" fmla="*/ 1598324 h 2958523"/>
              <a:gd name="connsiteX8" fmla="*/ 618906 w 714375"/>
              <a:gd name="connsiteY8" fmla="*/ 2958523 h 2958523"/>
              <a:gd name="connsiteX9" fmla="*/ 0 w 714375"/>
              <a:gd name="connsiteY9" fmla="*/ 2958523 h 2958523"/>
              <a:gd name="connsiteX10" fmla="*/ 0 w 714375"/>
              <a:gd name="connsiteY10" fmla="*/ 0 h 2958523"/>
              <a:gd name="connsiteX0" fmla="*/ 0 w 714375"/>
              <a:gd name="connsiteY0" fmla="*/ 0 h 2958523"/>
              <a:gd name="connsiteX1" fmla="*/ 618906 w 714375"/>
              <a:gd name="connsiteY1" fmla="*/ 0 h 2958523"/>
              <a:gd name="connsiteX2" fmla="*/ 618906 w 714375"/>
              <a:gd name="connsiteY2" fmla="*/ 1360199 h 2958523"/>
              <a:gd name="connsiteX3" fmla="*/ 325414 w 714375"/>
              <a:gd name="connsiteY3" fmla="*/ 1469381 h 2958523"/>
              <a:gd name="connsiteX4" fmla="*/ 202584 w 714375"/>
              <a:gd name="connsiteY4" fmla="*/ 1732456 h 2958523"/>
              <a:gd name="connsiteX5" fmla="*/ 243527 w 714375"/>
              <a:gd name="connsiteY5" fmla="*/ 2010814 h 2958523"/>
              <a:gd name="connsiteX6" fmla="*/ 714375 w 714375"/>
              <a:gd name="connsiteY6" fmla="*/ 1598324 h 2958523"/>
              <a:gd name="connsiteX7" fmla="*/ 618906 w 714375"/>
              <a:gd name="connsiteY7" fmla="*/ 1598324 h 2958523"/>
              <a:gd name="connsiteX8" fmla="*/ 618906 w 714375"/>
              <a:gd name="connsiteY8" fmla="*/ 2958523 h 2958523"/>
              <a:gd name="connsiteX9" fmla="*/ 0 w 714375"/>
              <a:gd name="connsiteY9" fmla="*/ 2958523 h 2958523"/>
              <a:gd name="connsiteX10" fmla="*/ 0 w 714375"/>
              <a:gd name="connsiteY10" fmla="*/ 0 h 2958523"/>
              <a:gd name="connsiteX0" fmla="*/ 0 w 618906"/>
              <a:gd name="connsiteY0" fmla="*/ 0 h 2958523"/>
              <a:gd name="connsiteX1" fmla="*/ 618906 w 618906"/>
              <a:gd name="connsiteY1" fmla="*/ 0 h 2958523"/>
              <a:gd name="connsiteX2" fmla="*/ 618906 w 618906"/>
              <a:gd name="connsiteY2" fmla="*/ 1360199 h 2958523"/>
              <a:gd name="connsiteX3" fmla="*/ 325414 w 618906"/>
              <a:gd name="connsiteY3" fmla="*/ 1469381 h 2958523"/>
              <a:gd name="connsiteX4" fmla="*/ 202584 w 618906"/>
              <a:gd name="connsiteY4" fmla="*/ 1732456 h 2958523"/>
              <a:gd name="connsiteX5" fmla="*/ 243527 w 618906"/>
              <a:gd name="connsiteY5" fmla="*/ 2010814 h 2958523"/>
              <a:gd name="connsiteX6" fmla="*/ 393652 w 618906"/>
              <a:gd name="connsiteY6" fmla="*/ 1598324 h 2958523"/>
              <a:gd name="connsiteX7" fmla="*/ 618906 w 618906"/>
              <a:gd name="connsiteY7" fmla="*/ 1598324 h 2958523"/>
              <a:gd name="connsiteX8" fmla="*/ 618906 w 618906"/>
              <a:gd name="connsiteY8" fmla="*/ 2958523 h 2958523"/>
              <a:gd name="connsiteX9" fmla="*/ 0 w 618906"/>
              <a:gd name="connsiteY9" fmla="*/ 2958523 h 2958523"/>
              <a:gd name="connsiteX10" fmla="*/ 0 w 618906"/>
              <a:gd name="connsiteY10" fmla="*/ 0 h 2958523"/>
              <a:gd name="connsiteX0" fmla="*/ 0 w 618906"/>
              <a:gd name="connsiteY0" fmla="*/ 0 h 2958523"/>
              <a:gd name="connsiteX1" fmla="*/ 618906 w 618906"/>
              <a:gd name="connsiteY1" fmla="*/ 0 h 2958523"/>
              <a:gd name="connsiteX2" fmla="*/ 618906 w 618906"/>
              <a:gd name="connsiteY2" fmla="*/ 1360199 h 2958523"/>
              <a:gd name="connsiteX3" fmla="*/ 154817 w 618906"/>
              <a:gd name="connsiteY3" fmla="*/ 179668 h 2958523"/>
              <a:gd name="connsiteX4" fmla="*/ 202584 w 618906"/>
              <a:gd name="connsiteY4" fmla="*/ 1732456 h 2958523"/>
              <a:gd name="connsiteX5" fmla="*/ 243527 w 618906"/>
              <a:gd name="connsiteY5" fmla="*/ 2010814 h 2958523"/>
              <a:gd name="connsiteX6" fmla="*/ 393652 w 618906"/>
              <a:gd name="connsiteY6" fmla="*/ 1598324 h 2958523"/>
              <a:gd name="connsiteX7" fmla="*/ 618906 w 618906"/>
              <a:gd name="connsiteY7" fmla="*/ 1598324 h 2958523"/>
              <a:gd name="connsiteX8" fmla="*/ 618906 w 618906"/>
              <a:gd name="connsiteY8" fmla="*/ 2958523 h 2958523"/>
              <a:gd name="connsiteX9" fmla="*/ 0 w 618906"/>
              <a:gd name="connsiteY9" fmla="*/ 2958523 h 2958523"/>
              <a:gd name="connsiteX10" fmla="*/ 0 w 618906"/>
              <a:gd name="connsiteY10" fmla="*/ 0 h 2958523"/>
              <a:gd name="connsiteX0" fmla="*/ 0 w 618906"/>
              <a:gd name="connsiteY0" fmla="*/ 0 h 2958523"/>
              <a:gd name="connsiteX1" fmla="*/ 618906 w 618906"/>
              <a:gd name="connsiteY1" fmla="*/ 0 h 2958523"/>
              <a:gd name="connsiteX2" fmla="*/ 612082 w 618906"/>
              <a:gd name="connsiteY2" fmla="*/ 193316 h 2958523"/>
              <a:gd name="connsiteX3" fmla="*/ 154817 w 618906"/>
              <a:gd name="connsiteY3" fmla="*/ 179668 h 2958523"/>
              <a:gd name="connsiteX4" fmla="*/ 202584 w 618906"/>
              <a:gd name="connsiteY4" fmla="*/ 1732456 h 2958523"/>
              <a:gd name="connsiteX5" fmla="*/ 243527 w 618906"/>
              <a:gd name="connsiteY5" fmla="*/ 2010814 h 2958523"/>
              <a:gd name="connsiteX6" fmla="*/ 393652 w 618906"/>
              <a:gd name="connsiteY6" fmla="*/ 1598324 h 2958523"/>
              <a:gd name="connsiteX7" fmla="*/ 618906 w 618906"/>
              <a:gd name="connsiteY7" fmla="*/ 1598324 h 2958523"/>
              <a:gd name="connsiteX8" fmla="*/ 618906 w 618906"/>
              <a:gd name="connsiteY8" fmla="*/ 2958523 h 2958523"/>
              <a:gd name="connsiteX9" fmla="*/ 0 w 618906"/>
              <a:gd name="connsiteY9" fmla="*/ 2958523 h 2958523"/>
              <a:gd name="connsiteX10" fmla="*/ 0 w 618906"/>
              <a:gd name="connsiteY10" fmla="*/ 0 h 2958523"/>
              <a:gd name="connsiteX0" fmla="*/ 0 w 618906"/>
              <a:gd name="connsiteY0" fmla="*/ 0 h 2958523"/>
              <a:gd name="connsiteX1" fmla="*/ 618906 w 618906"/>
              <a:gd name="connsiteY1" fmla="*/ 0 h 2958523"/>
              <a:gd name="connsiteX2" fmla="*/ 612082 w 618906"/>
              <a:gd name="connsiteY2" fmla="*/ 193316 h 2958523"/>
              <a:gd name="connsiteX3" fmla="*/ 161641 w 618906"/>
              <a:gd name="connsiteY3" fmla="*/ 193316 h 2958523"/>
              <a:gd name="connsiteX4" fmla="*/ 202584 w 618906"/>
              <a:gd name="connsiteY4" fmla="*/ 1732456 h 2958523"/>
              <a:gd name="connsiteX5" fmla="*/ 243527 w 618906"/>
              <a:gd name="connsiteY5" fmla="*/ 2010814 h 2958523"/>
              <a:gd name="connsiteX6" fmla="*/ 393652 w 618906"/>
              <a:gd name="connsiteY6" fmla="*/ 1598324 h 2958523"/>
              <a:gd name="connsiteX7" fmla="*/ 618906 w 618906"/>
              <a:gd name="connsiteY7" fmla="*/ 1598324 h 2958523"/>
              <a:gd name="connsiteX8" fmla="*/ 618906 w 618906"/>
              <a:gd name="connsiteY8" fmla="*/ 2958523 h 2958523"/>
              <a:gd name="connsiteX9" fmla="*/ 0 w 618906"/>
              <a:gd name="connsiteY9" fmla="*/ 2958523 h 2958523"/>
              <a:gd name="connsiteX10" fmla="*/ 0 w 618906"/>
              <a:gd name="connsiteY10" fmla="*/ 0 h 2958523"/>
              <a:gd name="connsiteX0" fmla="*/ 0 w 618906"/>
              <a:gd name="connsiteY0" fmla="*/ 0 h 2958523"/>
              <a:gd name="connsiteX1" fmla="*/ 618906 w 618906"/>
              <a:gd name="connsiteY1" fmla="*/ 0 h 2958523"/>
              <a:gd name="connsiteX2" fmla="*/ 612082 w 618906"/>
              <a:gd name="connsiteY2" fmla="*/ 193316 h 2958523"/>
              <a:gd name="connsiteX3" fmla="*/ 161641 w 618906"/>
              <a:gd name="connsiteY3" fmla="*/ 193316 h 2958523"/>
              <a:gd name="connsiteX4" fmla="*/ 202584 w 618906"/>
              <a:gd name="connsiteY4" fmla="*/ 1732456 h 2958523"/>
              <a:gd name="connsiteX5" fmla="*/ 516483 w 618906"/>
              <a:gd name="connsiteY5" fmla="*/ 1942575 h 2958523"/>
              <a:gd name="connsiteX6" fmla="*/ 393652 w 618906"/>
              <a:gd name="connsiteY6" fmla="*/ 1598324 h 2958523"/>
              <a:gd name="connsiteX7" fmla="*/ 618906 w 618906"/>
              <a:gd name="connsiteY7" fmla="*/ 1598324 h 2958523"/>
              <a:gd name="connsiteX8" fmla="*/ 618906 w 618906"/>
              <a:gd name="connsiteY8" fmla="*/ 2958523 h 2958523"/>
              <a:gd name="connsiteX9" fmla="*/ 0 w 618906"/>
              <a:gd name="connsiteY9" fmla="*/ 2958523 h 2958523"/>
              <a:gd name="connsiteX10" fmla="*/ 0 w 618906"/>
              <a:gd name="connsiteY10" fmla="*/ 0 h 2958523"/>
              <a:gd name="connsiteX0" fmla="*/ 0 w 618906"/>
              <a:gd name="connsiteY0" fmla="*/ 0 h 2958523"/>
              <a:gd name="connsiteX1" fmla="*/ 618906 w 618906"/>
              <a:gd name="connsiteY1" fmla="*/ 0 h 2958523"/>
              <a:gd name="connsiteX2" fmla="*/ 612082 w 618906"/>
              <a:gd name="connsiteY2" fmla="*/ 193316 h 2958523"/>
              <a:gd name="connsiteX3" fmla="*/ 161641 w 618906"/>
              <a:gd name="connsiteY3" fmla="*/ 193316 h 2958523"/>
              <a:gd name="connsiteX4" fmla="*/ 175289 w 618906"/>
              <a:gd name="connsiteY4" fmla="*/ 2701447 h 2958523"/>
              <a:gd name="connsiteX5" fmla="*/ 516483 w 618906"/>
              <a:gd name="connsiteY5" fmla="*/ 1942575 h 2958523"/>
              <a:gd name="connsiteX6" fmla="*/ 393652 w 618906"/>
              <a:gd name="connsiteY6" fmla="*/ 1598324 h 2958523"/>
              <a:gd name="connsiteX7" fmla="*/ 618906 w 618906"/>
              <a:gd name="connsiteY7" fmla="*/ 1598324 h 2958523"/>
              <a:gd name="connsiteX8" fmla="*/ 618906 w 618906"/>
              <a:gd name="connsiteY8" fmla="*/ 2958523 h 2958523"/>
              <a:gd name="connsiteX9" fmla="*/ 0 w 618906"/>
              <a:gd name="connsiteY9" fmla="*/ 2958523 h 2958523"/>
              <a:gd name="connsiteX10" fmla="*/ 0 w 618906"/>
              <a:gd name="connsiteY10" fmla="*/ 0 h 2958523"/>
              <a:gd name="connsiteX0" fmla="*/ 0 w 618906"/>
              <a:gd name="connsiteY0" fmla="*/ 0 h 2958523"/>
              <a:gd name="connsiteX1" fmla="*/ 618906 w 618906"/>
              <a:gd name="connsiteY1" fmla="*/ 0 h 2958523"/>
              <a:gd name="connsiteX2" fmla="*/ 612082 w 618906"/>
              <a:gd name="connsiteY2" fmla="*/ 193316 h 2958523"/>
              <a:gd name="connsiteX3" fmla="*/ 161641 w 618906"/>
              <a:gd name="connsiteY3" fmla="*/ 193316 h 2958523"/>
              <a:gd name="connsiteX4" fmla="*/ 175289 w 618906"/>
              <a:gd name="connsiteY4" fmla="*/ 2701447 h 2958523"/>
              <a:gd name="connsiteX5" fmla="*/ 516483 w 618906"/>
              <a:gd name="connsiteY5" fmla="*/ 1942575 h 2958523"/>
              <a:gd name="connsiteX6" fmla="*/ 393652 w 618906"/>
              <a:gd name="connsiteY6" fmla="*/ 1598324 h 2958523"/>
              <a:gd name="connsiteX7" fmla="*/ 618906 w 618906"/>
              <a:gd name="connsiteY7" fmla="*/ 1598324 h 2958523"/>
              <a:gd name="connsiteX8" fmla="*/ 618906 w 618906"/>
              <a:gd name="connsiteY8" fmla="*/ 2958523 h 2958523"/>
              <a:gd name="connsiteX9" fmla="*/ 0 w 618906"/>
              <a:gd name="connsiteY9" fmla="*/ 2958523 h 2958523"/>
              <a:gd name="connsiteX10" fmla="*/ 0 w 618906"/>
              <a:gd name="connsiteY10" fmla="*/ 0 h 2958523"/>
              <a:gd name="connsiteX0" fmla="*/ 0 w 618906"/>
              <a:gd name="connsiteY0" fmla="*/ 0 h 2958523"/>
              <a:gd name="connsiteX1" fmla="*/ 618906 w 618906"/>
              <a:gd name="connsiteY1" fmla="*/ 0 h 2958523"/>
              <a:gd name="connsiteX2" fmla="*/ 612082 w 618906"/>
              <a:gd name="connsiteY2" fmla="*/ 193316 h 2958523"/>
              <a:gd name="connsiteX3" fmla="*/ 161641 w 618906"/>
              <a:gd name="connsiteY3" fmla="*/ 193316 h 2958523"/>
              <a:gd name="connsiteX4" fmla="*/ 175289 w 618906"/>
              <a:gd name="connsiteY4" fmla="*/ 2701447 h 2958523"/>
              <a:gd name="connsiteX5" fmla="*/ 482363 w 618906"/>
              <a:gd name="connsiteY5" fmla="*/ 1935751 h 2958523"/>
              <a:gd name="connsiteX6" fmla="*/ 393652 w 618906"/>
              <a:gd name="connsiteY6" fmla="*/ 1598324 h 2958523"/>
              <a:gd name="connsiteX7" fmla="*/ 618906 w 618906"/>
              <a:gd name="connsiteY7" fmla="*/ 1598324 h 2958523"/>
              <a:gd name="connsiteX8" fmla="*/ 618906 w 618906"/>
              <a:gd name="connsiteY8" fmla="*/ 2958523 h 2958523"/>
              <a:gd name="connsiteX9" fmla="*/ 0 w 618906"/>
              <a:gd name="connsiteY9" fmla="*/ 2958523 h 2958523"/>
              <a:gd name="connsiteX10" fmla="*/ 0 w 618906"/>
              <a:gd name="connsiteY10" fmla="*/ 0 h 2958523"/>
              <a:gd name="connsiteX0" fmla="*/ 0 w 618906"/>
              <a:gd name="connsiteY0" fmla="*/ 0 h 2958523"/>
              <a:gd name="connsiteX1" fmla="*/ 618906 w 618906"/>
              <a:gd name="connsiteY1" fmla="*/ 0 h 2958523"/>
              <a:gd name="connsiteX2" fmla="*/ 612082 w 618906"/>
              <a:gd name="connsiteY2" fmla="*/ 193316 h 2958523"/>
              <a:gd name="connsiteX3" fmla="*/ 161641 w 618906"/>
              <a:gd name="connsiteY3" fmla="*/ 193316 h 2958523"/>
              <a:gd name="connsiteX4" fmla="*/ 175289 w 618906"/>
              <a:gd name="connsiteY4" fmla="*/ 2701447 h 2958523"/>
              <a:gd name="connsiteX5" fmla="*/ 482363 w 618906"/>
              <a:gd name="connsiteY5" fmla="*/ 1935751 h 2958523"/>
              <a:gd name="connsiteX6" fmla="*/ 393652 w 618906"/>
              <a:gd name="connsiteY6" fmla="*/ 1598324 h 2958523"/>
              <a:gd name="connsiteX7" fmla="*/ 618906 w 618906"/>
              <a:gd name="connsiteY7" fmla="*/ 1598324 h 2958523"/>
              <a:gd name="connsiteX8" fmla="*/ 618906 w 618906"/>
              <a:gd name="connsiteY8" fmla="*/ 2958523 h 2958523"/>
              <a:gd name="connsiteX9" fmla="*/ 0 w 618906"/>
              <a:gd name="connsiteY9" fmla="*/ 2958523 h 2958523"/>
              <a:gd name="connsiteX10" fmla="*/ 0 w 618906"/>
              <a:gd name="connsiteY10" fmla="*/ 0 h 2958523"/>
              <a:gd name="connsiteX0" fmla="*/ 0 w 618906"/>
              <a:gd name="connsiteY0" fmla="*/ 0 h 3061639"/>
              <a:gd name="connsiteX1" fmla="*/ 618906 w 618906"/>
              <a:gd name="connsiteY1" fmla="*/ 0 h 3061639"/>
              <a:gd name="connsiteX2" fmla="*/ 612082 w 618906"/>
              <a:gd name="connsiteY2" fmla="*/ 193316 h 3061639"/>
              <a:gd name="connsiteX3" fmla="*/ 161641 w 618906"/>
              <a:gd name="connsiteY3" fmla="*/ 193316 h 3061639"/>
              <a:gd name="connsiteX4" fmla="*/ 175289 w 618906"/>
              <a:gd name="connsiteY4" fmla="*/ 2701447 h 3061639"/>
              <a:gd name="connsiteX5" fmla="*/ 482363 w 618906"/>
              <a:gd name="connsiteY5" fmla="*/ 1935751 h 3061639"/>
              <a:gd name="connsiteX6" fmla="*/ 393652 w 618906"/>
              <a:gd name="connsiteY6" fmla="*/ 1598324 h 3061639"/>
              <a:gd name="connsiteX7" fmla="*/ 618906 w 618906"/>
              <a:gd name="connsiteY7" fmla="*/ 1598324 h 3061639"/>
              <a:gd name="connsiteX8" fmla="*/ 618906 w 618906"/>
              <a:gd name="connsiteY8" fmla="*/ 2958523 h 3061639"/>
              <a:gd name="connsiteX9" fmla="*/ 0 w 618906"/>
              <a:gd name="connsiteY9" fmla="*/ 2958523 h 3061639"/>
              <a:gd name="connsiteX10" fmla="*/ 0 w 618906"/>
              <a:gd name="connsiteY10" fmla="*/ 0 h 3061639"/>
              <a:gd name="connsiteX0" fmla="*/ 0 w 618906"/>
              <a:gd name="connsiteY0" fmla="*/ 0 h 3061639"/>
              <a:gd name="connsiteX1" fmla="*/ 618906 w 618906"/>
              <a:gd name="connsiteY1" fmla="*/ 0 h 3061639"/>
              <a:gd name="connsiteX2" fmla="*/ 612082 w 618906"/>
              <a:gd name="connsiteY2" fmla="*/ 193316 h 3061639"/>
              <a:gd name="connsiteX3" fmla="*/ 161641 w 618906"/>
              <a:gd name="connsiteY3" fmla="*/ 193316 h 3061639"/>
              <a:gd name="connsiteX4" fmla="*/ 175289 w 618906"/>
              <a:gd name="connsiteY4" fmla="*/ 2701447 h 3061639"/>
              <a:gd name="connsiteX5" fmla="*/ 482363 w 618906"/>
              <a:gd name="connsiteY5" fmla="*/ 1935751 h 3061639"/>
              <a:gd name="connsiteX6" fmla="*/ 393652 w 618906"/>
              <a:gd name="connsiteY6" fmla="*/ 1598324 h 3061639"/>
              <a:gd name="connsiteX7" fmla="*/ 618906 w 618906"/>
              <a:gd name="connsiteY7" fmla="*/ 1598324 h 3061639"/>
              <a:gd name="connsiteX8" fmla="*/ 618906 w 618906"/>
              <a:gd name="connsiteY8" fmla="*/ 2958523 h 3061639"/>
              <a:gd name="connsiteX9" fmla="*/ 0 w 618906"/>
              <a:gd name="connsiteY9" fmla="*/ 2958523 h 3061639"/>
              <a:gd name="connsiteX10" fmla="*/ 0 w 618906"/>
              <a:gd name="connsiteY10" fmla="*/ 0 h 3061639"/>
              <a:gd name="connsiteX0" fmla="*/ 0 w 618906"/>
              <a:gd name="connsiteY0" fmla="*/ 0 h 3061639"/>
              <a:gd name="connsiteX1" fmla="*/ 618906 w 618906"/>
              <a:gd name="connsiteY1" fmla="*/ 0 h 3061639"/>
              <a:gd name="connsiteX2" fmla="*/ 612082 w 618906"/>
              <a:gd name="connsiteY2" fmla="*/ 193316 h 3061639"/>
              <a:gd name="connsiteX3" fmla="*/ 161641 w 618906"/>
              <a:gd name="connsiteY3" fmla="*/ 193316 h 3061639"/>
              <a:gd name="connsiteX4" fmla="*/ 175289 w 618906"/>
              <a:gd name="connsiteY4" fmla="*/ 2701447 h 3061639"/>
              <a:gd name="connsiteX5" fmla="*/ 482363 w 618906"/>
              <a:gd name="connsiteY5" fmla="*/ 1935751 h 3061639"/>
              <a:gd name="connsiteX6" fmla="*/ 393652 w 618906"/>
              <a:gd name="connsiteY6" fmla="*/ 1598324 h 3061639"/>
              <a:gd name="connsiteX7" fmla="*/ 618906 w 618906"/>
              <a:gd name="connsiteY7" fmla="*/ 1598324 h 3061639"/>
              <a:gd name="connsiteX8" fmla="*/ 618906 w 618906"/>
              <a:gd name="connsiteY8" fmla="*/ 2958523 h 3061639"/>
              <a:gd name="connsiteX9" fmla="*/ 0 w 618906"/>
              <a:gd name="connsiteY9" fmla="*/ 2958523 h 3061639"/>
              <a:gd name="connsiteX10" fmla="*/ 0 w 618906"/>
              <a:gd name="connsiteY10" fmla="*/ 0 h 3061639"/>
              <a:gd name="connsiteX0" fmla="*/ 0 w 618906"/>
              <a:gd name="connsiteY0" fmla="*/ 0 h 3061639"/>
              <a:gd name="connsiteX1" fmla="*/ 618906 w 618906"/>
              <a:gd name="connsiteY1" fmla="*/ 0 h 3061639"/>
              <a:gd name="connsiteX2" fmla="*/ 612082 w 618906"/>
              <a:gd name="connsiteY2" fmla="*/ 193316 h 3061639"/>
              <a:gd name="connsiteX3" fmla="*/ 161641 w 618906"/>
              <a:gd name="connsiteY3" fmla="*/ 193316 h 3061639"/>
              <a:gd name="connsiteX4" fmla="*/ 175289 w 618906"/>
              <a:gd name="connsiteY4" fmla="*/ 2701447 h 3061639"/>
              <a:gd name="connsiteX5" fmla="*/ 482363 w 618906"/>
              <a:gd name="connsiteY5" fmla="*/ 1935751 h 3061639"/>
              <a:gd name="connsiteX6" fmla="*/ 393652 w 618906"/>
              <a:gd name="connsiteY6" fmla="*/ 1598324 h 3061639"/>
              <a:gd name="connsiteX7" fmla="*/ 618906 w 618906"/>
              <a:gd name="connsiteY7" fmla="*/ 1598324 h 3061639"/>
              <a:gd name="connsiteX8" fmla="*/ 618906 w 618906"/>
              <a:gd name="connsiteY8" fmla="*/ 2958523 h 3061639"/>
              <a:gd name="connsiteX9" fmla="*/ 0 w 618906"/>
              <a:gd name="connsiteY9" fmla="*/ 2958523 h 3061639"/>
              <a:gd name="connsiteX10" fmla="*/ 0 w 618906"/>
              <a:gd name="connsiteY10" fmla="*/ 0 h 306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8906" h="3061639">
                <a:moveTo>
                  <a:pt x="0" y="0"/>
                </a:moveTo>
                <a:lnTo>
                  <a:pt x="618906" y="0"/>
                </a:lnTo>
                <a:lnTo>
                  <a:pt x="612082" y="193316"/>
                </a:lnTo>
                <a:lnTo>
                  <a:pt x="161641" y="193316"/>
                </a:lnTo>
                <a:cubicBezTo>
                  <a:pt x="166190" y="1029360"/>
                  <a:pt x="170740" y="1865403"/>
                  <a:pt x="175289" y="2701447"/>
                </a:cubicBezTo>
                <a:cubicBezTo>
                  <a:pt x="725748" y="2830627"/>
                  <a:pt x="368632" y="2188708"/>
                  <a:pt x="482363" y="1935751"/>
                </a:cubicBezTo>
                <a:cubicBezTo>
                  <a:pt x="316315" y="1748213"/>
                  <a:pt x="423222" y="1710800"/>
                  <a:pt x="393652" y="1598324"/>
                </a:cubicBezTo>
                <a:cubicBezTo>
                  <a:pt x="591567" y="1414079"/>
                  <a:pt x="605236" y="1564205"/>
                  <a:pt x="618906" y="1598324"/>
                </a:cubicBezTo>
                <a:lnTo>
                  <a:pt x="618906" y="2958523"/>
                </a:lnTo>
                <a:cubicBezTo>
                  <a:pt x="412604" y="2958523"/>
                  <a:pt x="199478" y="3190534"/>
                  <a:pt x="0" y="2958523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Скругленный прямоугольник 14"/>
          <p:cNvSpPr/>
          <p:nvPr/>
        </p:nvSpPr>
        <p:spPr>
          <a:xfrm flipH="1">
            <a:off x="5317988" y="4980069"/>
            <a:ext cx="184978" cy="1014220"/>
          </a:xfrm>
          <a:custGeom>
            <a:avLst/>
            <a:gdLst>
              <a:gd name="connsiteX0" fmla="*/ 0 w 590550"/>
              <a:gd name="connsiteY0" fmla="*/ 98427 h 2628900"/>
              <a:gd name="connsiteX1" fmla="*/ 98427 w 590550"/>
              <a:gd name="connsiteY1" fmla="*/ 0 h 2628900"/>
              <a:gd name="connsiteX2" fmla="*/ 492123 w 590550"/>
              <a:gd name="connsiteY2" fmla="*/ 0 h 2628900"/>
              <a:gd name="connsiteX3" fmla="*/ 590550 w 590550"/>
              <a:gd name="connsiteY3" fmla="*/ 98427 h 2628900"/>
              <a:gd name="connsiteX4" fmla="*/ 590550 w 590550"/>
              <a:gd name="connsiteY4" fmla="*/ 2530473 h 2628900"/>
              <a:gd name="connsiteX5" fmla="*/ 492123 w 590550"/>
              <a:gd name="connsiteY5" fmla="*/ 2628900 h 2628900"/>
              <a:gd name="connsiteX6" fmla="*/ 98427 w 590550"/>
              <a:gd name="connsiteY6" fmla="*/ 2628900 h 2628900"/>
              <a:gd name="connsiteX7" fmla="*/ 0 w 590550"/>
              <a:gd name="connsiteY7" fmla="*/ 2530473 h 2628900"/>
              <a:gd name="connsiteX8" fmla="*/ 0 w 590550"/>
              <a:gd name="connsiteY8" fmla="*/ 98427 h 2628900"/>
              <a:gd name="connsiteX0" fmla="*/ 93133 w 683683"/>
              <a:gd name="connsiteY0" fmla="*/ 98427 h 2628900"/>
              <a:gd name="connsiteX1" fmla="*/ 191560 w 683683"/>
              <a:gd name="connsiteY1" fmla="*/ 0 h 2628900"/>
              <a:gd name="connsiteX2" fmla="*/ 585256 w 683683"/>
              <a:gd name="connsiteY2" fmla="*/ 0 h 2628900"/>
              <a:gd name="connsiteX3" fmla="*/ 683683 w 683683"/>
              <a:gd name="connsiteY3" fmla="*/ 98427 h 2628900"/>
              <a:gd name="connsiteX4" fmla="*/ 683683 w 683683"/>
              <a:gd name="connsiteY4" fmla="*/ 2530473 h 2628900"/>
              <a:gd name="connsiteX5" fmla="*/ 585256 w 683683"/>
              <a:gd name="connsiteY5" fmla="*/ 2628900 h 2628900"/>
              <a:gd name="connsiteX6" fmla="*/ 191560 w 683683"/>
              <a:gd name="connsiteY6" fmla="*/ 2628900 h 2628900"/>
              <a:gd name="connsiteX7" fmla="*/ 93133 w 683683"/>
              <a:gd name="connsiteY7" fmla="*/ 2530473 h 2628900"/>
              <a:gd name="connsiteX8" fmla="*/ 93133 w 683683"/>
              <a:gd name="connsiteY8" fmla="*/ 98427 h 2628900"/>
              <a:gd name="connsiteX0" fmla="*/ 93133 w 785283"/>
              <a:gd name="connsiteY0" fmla="*/ 98427 h 2628900"/>
              <a:gd name="connsiteX1" fmla="*/ 191560 w 785283"/>
              <a:gd name="connsiteY1" fmla="*/ 0 h 2628900"/>
              <a:gd name="connsiteX2" fmla="*/ 585256 w 785283"/>
              <a:gd name="connsiteY2" fmla="*/ 0 h 2628900"/>
              <a:gd name="connsiteX3" fmla="*/ 683683 w 785283"/>
              <a:gd name="connsiteY3" fmla="*/ 98427 h 2628900"/>
              <a:gd name="connsiteX4" fmla="*/ 683683 w 785283"/>
              <a:gd name="connsiteY4" fmla="*/ 2530473 h 2628900"/>
              <a:gd name="connsiteX5" fmla="*/ 585256 w 785283"/>
              <a:gd name="connsiteY5" fmla="*/ 2628900 h 2628900"/>
              <a:gd name="connsiteX6" fmla="*/ 191560 w 785283"/>
              <a:gd name="connsiteY6" fmla="*/ 2628900 h 2628900"/>
              <a:gd name="connsiteX7" fmla="*/ 93133 w 785283"/>
              <a:gd name="connsiteY7" fmla="*/ 2530473 h 2628900"/>
              <a:gd name="connsiteX8" fmla="*/ 93133 w 785283"/>
              <a:gd name="connsiteY8" fmla="*/ 98427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5283" h="2628900">
                <a:moveTo>
                  <a:pt x="93133" y="98427"/>
                </a:moveTo>
                <a:cubicBezTo>
                  <a:pt x="93133" y="44067"/>
                  <a:pt x="137200" y="0"/>
                  <a:pt x="191560" y="0"/>
                </a:cubicBezTo>
                <a:lnTo>
                  <a:pt x="585256" y="0"/>
                </a:lnTo>
                <a:cubicBezTo>
                  <a:pt x="639616" y="0"/>
                  <a:pt x="683683" y="44067"/>
                  <a:pt x="683683" y="98427"/>
                </a:cubicBezTo>
                <a:cubicBezTo>
                  <a:pt x="912283" y="1556809"/>
                  <a:pt x="683683" y="1719791"/>
                  <a:pt x="683683" y="2530473"/>
                </a:cubicBezTo>
                <a:cubicBezTo>
                  <a:pt x="683683" y="2584833"/>
                  <a:pt x="639616" y="2628900"/>
                  <a:pt x="585256" y="2628900"/>
                </a:cubicBezTo>
                <a:lnTo>
                  <a:pt x="191560" y="2628900"/>
                </a:lnTo>
                <a:cubicBezTo>
                  <a:pt x="137200" y="2628900"/>
                  <a:pt x="93133" y="2584833"/>
                  <a:pt x="93133" y="2530473"/>
                </a:cubicBezTo>
                <a:cubicBezTo>
                  <a:pt x="93133" y="1719791"/>
                  <a:pt x="-116417" y="1556809"/>
                  <a:pt x="93133" y="98427"/>
                </a:cubicBez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9" name="Группа 68"/>
          <p:cNvGrpSpPr/>
          <p:nvPr/>
        </p:nvGrpSpPr>
        <p:grpSpPr>
          <a:xfrm flipH="1">
            <a:off x="6461670" y="3926442"/>
            <a:ext cx="312930" cy="2343767"/>
            <a:chOff x="4118586" y="-140096"/>
            <a:chExt cx="723944" cy="5311771"/>
          </a:xfrm>
          <a:blipFill>
            <a:blip r:embed="rId15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0" name="Скругленный прямоугольник 14"/>
            <p:cNvSpPr/>
            <p:nvPr/>
          </p:nvSpPr>
          <p:spPr>
            <a:xfrm>
              <a:off x="4286504" y="198971"/>
              <a:ext cx="556026" cy="1891528"/>
            </a:xfrm>
            <a:custGeom>
              <a:avLst/>
              <a:gdLst>
                <a:gd name="connsiteX0" fmla="*/ 0 w 590550"/>
                <a:gd name="connsiteY0" fmla="*/ 98427 h 2628900"/>
                <a:gd name="connsiteX1" fmla="*/ 98427 w 590550"/>
                <a:gd name="connsiteY1" fmla="*/ 0 h 2628900"/>
                <a:gd name="connsiteX2" fmla="*/ 492123 w 590550"/>
                <a:gd name="connsiteY2" fmla="*/ 0 h 2628900"/>
                <a:gd name="connsiteX3" fmla="*/ 590550 w 590550"/>
                <a:gd name="connsiteY3" fmla="*/ 98427 h 2628900"/>
                <a:gd name="connsiteX4" fmla="*/ 590550 w 590550"/>
                <a:gd name="connsiteY4" fmla="*/ 2530473 h 2628900"/>
                <a:gd name="connsiteX5" fmla="*/ 492123 w 590550"/>
                <a:gd name="connsiteY5" fmla="*/ 2628900 h 2628900"/>
                <a:gd name="connsiteX6" fmla="*/ 98427 w 590550"/>
                <a:gd name="connsiteY6" fmla="*/ 2628900 h 2628900"/>
                <a:gd name="connsiteX7" fmla="*/ 0 w 590550"/>
                <a:gd name="connsiteY7" fmla="*/ 2530473 h 2628900"/>
                <a:gd name="connsiteX8" fmla="*/ 0 w 590550"/>
                <a:gd name="connsiteY8" fmla="*/ 98427 h 2628900"/>
                <a:gd name="connsiteX0" fmla="*/ 93133 w 683683"/>
                <a:gd name="connsiteY0" fmla="*/ 98427 h 2628900"/>
                <a:gd name="connsiteX1" fmla="*/ 191560 w 683683"/>
                <a:gd name="connsiteY1" fmla="*/ 0 h 2628900"/>
                <a:gd name="connsiteX2" fmla="*/ 585256 w 683683"/>
                <a:gd name="connsiteY2" fmla="*/ 0 h 2628900"/>
                <a:gd name="connsiteX3" fmla="*/ 683683 w 683683"/>
                <a:gd name="connsiteY3" fmla="*/ 98427 h 2628900"/>
                <a:gd name="connsiteX4" fmla="*/ 683683 w 683683"/>
                <a:gd name="connsiteY4" fmla="*/ 2530473 h 2628900"/>
                <a:gd name="connsiteX5" fmla="*/ 585256 w 683683"/>
                <a:gd name="connsiteY5" fmla="*/ 2628900 h 2628900"/>
                <a:gd name="connsiteX6" fmla="*/ 191560 w 683683"/>
                <a:gd name="connsiteY6" fmla="*/ 2628900 h 2628900"/>
                <a:gd name="connsiteX7" fmla="*/ 93133 w 683683"/>
                <a:gd name="connsiteY7" fmla="*/ 2530473 h 2628900"/>
                <a:gd name="connsiteX8" fmla="*/ 93133 w 683683"/>
                <a:gd name="connsiteY8" fmla="*/ 98427 h 2628900"/>
                <a:gd name="connsiteX0" fmla="*/ 93133 w 785283"/>
                <a:gd name="connsiteY0" fmla="*/ 98427 h 2628900"/>
                <a:gd name="connsiteX1" fmla="*/ 191560 w 785283"/>
                <a:gd name="connsiteY1" fmla="*/ 0 h 2628900"/>
                <a:gd name="connsiteX2" fmla="*/ 585256 w 785283"/>
                <a:gd name="connsiteY2" fmla="*/ 0 h 2628900"/>
                <a:gd name="connsiteX3" fmla="*/ 683683 w 785283"/>
                <a:gd name="connsiteY3" fmla="*/ 98427 h 2628900"/>
                <a:gd name="connsiteX4" fmla="*/ 683683 w 785283"/>
                <a:gd name="connsiteY4" fmla="*/ 2530473 h 2628900"/>
                <a:gd name="connsiteX5" fmla="*/ 585256 w 785283"/>
                <a:gd name="connsiteY5" fmla="*/ 2628900 h 2628900"/>
                <a:gd name="connsiteX6" fmla="*/ 191560 w 785283"/>
                <a:gd name="connsiteY6" fmla="*/ 2628900 h 2628900"/>
                <a:gd name="connsiteX7" fmla="*/ 93133 w 785283"/>
                <a:gd name="connsiteY7" fmla="*/ 2530473 h 2628900"/>
                <a:gd name="connsiteX8" fmla="*/ 93133 w 785283"/>
                <a:gd name="connsiteY8" fmla="*/ 98427 h 262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283" h="2628900">
                  <a:moveTo>
                    <a:pt x="93133" y="98427"/>
                  </a:moveTo>
                  <a:cubicBezTo>
                    <a:pt x="93133" y="44067"/>
                    <a:pt x="137200" y="0"/>
                    <a:pt x="191560" y="0"/>
                  </a:cubicBezTo>
                  <a:lnTo>
                    <a:pt x="585256" y="0"/>
                  </a:lnTo>
                  <a:cubicBezTo>
                    <a:pt x="639616" y="0"/>
                    <a:pt x="683683" y="44067"/>
                    <a:pt x="683683" y="98427"/>
                  </a:cubicBezTo>
                  <a:cubicBezTo>
                    <a:pt x="912283" y="1556809"/>
                    <a:pt x="683683" y="1719791"/>
                    <a:pt x="683683" y="2530473"/>
                  </a:cubicBezTo>
                  <a:cubicBezTo>
                    <a:pt x="683683" y="2584833"/>
                    <a:pt x="639616" y="2628900"/>
                    <a:pt x="585256" y="2628900"/>
                  </a:cubicBezTo>
                  <a:lnTo>
                    <a:pt x="191560" y="2628900"/>
                  </a:lnTo>
                  <a:cubicBezTo>
                    <a:pt x="137200" y="2628900"/>
                    <a:pt x="93133" y="2584833"/>
                    <a:pt x="93133" y="2530473"/>
                  </a:cubicBezTo>
                  <a:cubicBezTo>
                    <a:pt x="93133" y="1719791"/>
                    <a:pt x="-116417" y="1556809"/>
                    <a:pt x="93133" y="98427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" name="Равнобедренный треугольник 70"/>
            <p:cNvSpPr/>
            <p:nvPr/>
          </p:nvSpPr>
          <p:spPr>
            <a:xfrm flipV="1">
              <a:off x="4432860" y="4603421"/>
              <a:ext cx="246672" cy="568254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" name="Равнобедренный треугольник 71"/>
            <p:cNvSpPr/>
            <p:nvPr/>
          </p:nvSpPr>
          <p:spPr>
            <a:xfrm flipV="1">
              <a:off x="4509396" y="4953497"/>
              <a:ext cx="93599" cy="211850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3" name="Скругленный прямоугольник 72"/>
            <p:cNvSpPr/>
            <p:nvPr/>
          </p:nvSpPr>
          <p:spPr>
            <a:xfrm>
              <a:off x="4390486" y="2092481"/>
              <a:ext cx="333962" cy="178281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4" name="Скругленный прямоугольник 73"/>
            <p:cNvSpPr/>
            <p:nvPr/>
          </p:nvSpPr>
          <p:spPr>
            <a:xfrm>
              <a:off x="4459334" y="-140096"/>
              <a:ext cx="220198" cy="335904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5" name="Выноска со стрелкой вправо 23"/>
            <p:cNvSpPr/>
            <p:nvPr/>
          </p:nvSpPr>
          <p:spPr>
            <a:xfrm>
              <a:off x="4118586" y="348510"/>
              <a:ext cx="220287" cy="1569563"/>
            </a:xfrm>
            <a:custGeom>
              <a:avLst/>
              <a:gdLst>
                <a:gd name="connsiteX0" fmla="*/ 0 w 952500"/>
                <a:gd name="connsiteY0" fmla="*/ 0 h 2958523"/>
                <a:gd name="connsiteX1" fmla="*/ 618906 w 952500"/>
                <a:gd name="connsiteY1" fmla="*/ 0 h 2958523"/>
                <a:gd name="connsiteX2" fmla="*/ 618906 w 952500"/>
                <a:gd name="connsiteY2" fmla="*/ 1360199 h 2958523"/>
                <a:gd name="connsiteX3" fmla="*/ 714375 w 952500"/>
                <a:gd name="connsiteY3" fmla="*/ 1360199 h 2958523"/>
                <a:gd name="connsiteX4" fmla="*/ 714375 w 952500"/>
                <a:gd name="connsiteY4" fmla="*/ 1241137 h 2958523"/>
                <a:gd name="connsiteX5" fmla="*/ 952500 w 952500"/>
                <a:gd name="connsiteY5" fmla="*/ 1479262 h 2958523"/>
                <a:gd name="connsiteX6" fmla="*/ 714375 w 952500"/>
                <a:gd name="connsiteY6" fmla="*/ 1717387 h 2958523"/>
                <a:gd name="connsiteX7" fmla="*/ 714375 w 952500"/>
                <a:gd name="connsiteY7" fmla="*/ 1598324 h 2958523"/>
                <a:gd name="connsiteX8" fmla="*/ 618906 w 952500"/>
                <a:gd name="connsiteY8" fmla="*/ 1598324 h 2958523"/>
                <a:gd name="connsiteX9" fmla="*/ 618906 w 952500"/>
                <a:gd name="connsiteY9" fmla="*/ 2958523 h 2958523"/>
                <a:gd name="connsiteX10" fmla="*/ 0 w 952500"/>
                <a:gd name="connsiteY10" fmla="*/ 2958523 h 2958523"/>
                <a:gd name="connsiteX11" fmla="*/ 0 w 952500"/>
                <a:gd name="connsiteY11" fmla="*/ 0 h 2958523"/>
                <a:gd name="connsiteX0" fmla="*/ 0 w 714375"/>
                <a:gd name="connsiteY0" fmla="*/ 0 h 2958523"/>
                <a:gd name="connsiteX1" fmla="*/ 618906 w 714375"/>
                <a:gd name="connsiteY1" fmla="*/ 0 h 2958523"/>
                <a:gd name="connsiteX2" fmla="*/ 618906 w 714375"/>
                <a:gd name="connsiteY2" fmla="*/ 1360199 h 2958523"/>
                <a:gd name="connsiteX3" fmla="*/ 714375 w 714375"/>
                <a:gd name="connsiteY3" fmla="*/ 1360199 h 2958523"/>
                <a:gd name="connsiteX4" fmla="*/ 714375 w 714375"/>
                <a:gd name="connsiteY4" fmla="*/ 1241137 h 2958523"/>
                <a:gd name="connsiteX5" fmla="*/ 190500 w 714375"/>
                <a:gd name="connsiteY5" fmla="*/ 1593562 h 2958523"/>
                <a:gd name="connsiteX6" fmla="*/ 714375 w 714375"/>
                <a:gd name="connsiteY6" fmla="*/ 1717387 h 2958523"/>
                <a:gd name="connsiteX7" fmla="*/ 714375 w 714375"/>
                <a:gd name="connsiteY7" fmla="*/ 1598324 h 2958523"/>
                <a:gd name="connsiteX8" fmla="*/ 618906 w 714375"/>
                <a:gd name="connsiteY8" fmla="*/ 1598324 h 2958523"/>
                <a:gd name="connsiteX9" fmla="*/ 618906 w 714375"/>
                <a:gd name="connsiteY9" fmla="*/ 2958523 h 2958523"/>
                <a:gd name="connsiteX10" fmla="*/ 0 w 714375"/>
                <a:gd name="connsiteY10" fmla="*/ 2958523 h 2958523"/>
                <a:gd name="connsiteX11" fmla="*/ 0 w 714375"/>
                <a:gd name="connsiteY11" fmla="*/ 0 h 2958523"/>
                <a:gd name="connsiteX0" fmla="*/ 0 w 714375"/>
                <a:gd name="connsiteY0" fmla="*/ 0 h 2958523"/>
                <a:gd name="connsiteX1" fmla="*/ 618906 w 714375"/>
                <a:gd name="connsiteY1" fmla="*/ 0 h 2958523"/>
                <a:gd name="connsiteX2" fmla="*/ 618906 w 714375"/>
                <a:gd name="connsiteY2" fmla="*/ 1360199 h 2958523"/>
                <a:gd name="connsiteX3" fmla="*/ 714375 w 714375"/>
                <a:gd name="connsiteY3" fmla="*/ 1360199 h 2958523"/>
                <a:gd name="connsiteX4" fmla="*/ 714375 w 714375"/>
                <a:gd name="connsiteY4" fmla="*/ 1241137 h 2958523"/>
                <a:gd name="connsiteX5" fmla="*/ 714375 w 714375"/>
                <a:gd name="connsiteY5" fmla="*/ 1717387 h 2958523"/>
                <a:gd name="connsiteX6" fmla="*/ 714375 w 714375"/>
                <a:gd name="connsiteY6" fmla="*/ 1598324 h 2958523"/>
                <a:gd name="connsiteX7" fmla="*/ 618906 w 714375"/>
                <a:gd name="connsiteY7" fmla="*/ 1598324 h 2958523"/>
                <a:gd name="connsiteX8" fmla="*/ 618906 w 714375"/>
                <a:gd name="connsiteY8" fmla="*/ 2958523 h 2958523"/>
                <a:gd name="connsiteX9" fmla="*/ 0 w 714375"/>
                <a:gd name="connsiteY9" fmla="*/ 2958523 h 2958523"/>
                <a:gd name="connsiteX10" fmla="*/ 0 w 714375"/>
                <a:gd name="connsiteY10" fmla="*/ 0 h 2958523"/>
                <a:gd name="connsiteX0" fmla="*/ 0 w 714375"/>
                <a:gd name="connsiteY0" fmla="*/ 0 h 2958523"/>
                <a:gd name="connsiteX1" fmla="*/ 618906 w 714375"/>
                <a:gd name="connsiteY1" fmla="*/ 0 h 2958523"/>
                <a:gd name="connsiteX2" fmla="*/ 618906 w 714375"/>
                <a:gd name="connsiteY2" fmla="*/ 1360199 h 2958523"/>
                <a:gd name="connsiteX3" fmla="*/ 325414 w 714375"/>
                <a:gd name="connsiteY3" fmla="*/ 1469381 h 2958523"/>
                <a:gd name="connsiteX4" fmla="*/ 714375 w 714375"/>
                <a:gd name="connsiteY4" fmla="*/ 1241137 h 2958523"/>
                <a:gd name="connsiteX5" fmla="*/ 714375 w 714375"/>
                <a:gd name="connsiteY5" fmla="*/ 1717387 h 2958523"/>
                <a:gd name="connsiteX6" fmla="*/ 714375 w 714375"/>
                <a:gd name="connsiteY6" fmla="*/ 1598324 h 2958523"/>
                <a:gd name="connsiteX7" fmla="*/ 618906 w 714375"/>
                <a:gd name="connsiteY7" fmla="*/ 1598324 h 2958523"/>
                <a:gd name="connsiteX8" fmla="*/ 618906 w 714375"/>
                <a:gd name="connsiteY8" fmla="*/ 2958523 h 2958523"/>
                <a:gd name="connsiteX9" fmla="*/ 0 w 714375"/>
                <a:gd name="connsiteY9" fmla="*/ 2958523 h 2958523"/>
                <a:gd name="connsiteX10" fmla="*/ 0 w 714375"/>
                <a:gd name="connsiteY10" fmla="*/ 0 h 2958523"/>
                <a:gd name="connsiteX0" fmla="*/ 0 w 714375"/>
                <a:gd name="connsiteY0" fmla="*/ 0 h 2958523"/>
                <a:gd name="connsiteX1" fmla="*/ 618906 w 714375"/>
                <a:gd name="connsiteY1" fmla="*/ 0 h 2958523"/>
                <a:gd name="connsiteX2" fmla="*/ 618906 w 714375"/>
                <a:gd name="connsiteY2" fmla="*/ 1360199 h 2958523"/>
                <a:gd name="connsiteX3" fmla="*/ 325414 w 714375"/>
                <a:gd name="connsiteY3" fmla="*/ 1469381 h 2958523"/>
                <a:gd name="connsiteX4" fmla="*/ 202584 w 714375"/>
                <a:gd name="connsiteY4" fmla="*/ 1732456 h 2958523"/>
                <a:gd name="connsiteX5" fmla="*/ 714375 w 714375"/>
                <a:gd name="connsiteY5" fmla="*/ 1717387 h 2958523"/>
                <a:gd name="connsiteX6" fmla="*/ 714375 w 714375"/>
                <a:gd name="connsiteY6" fmla="*/ 1598324 h 2958523"/>
                <a:gd name="connsiteX7" fmla="*/ 618906 w 714375"/>
                <a:gd name="connsiteY7" fmla="*/ 1598324 h 2958523"/>
                <a:gd name="connsiteX8" fmla="*/ 618906 w 714375"/>
                <a:gd name="connsiteY8" fmla="*/ 2958523 h 2958523"/>
                <a:gd name="connsiteX9" fmla="*/ 0 w 714375"/>
                <a:gd name="connsiteY9" fmla="*/ 2958523 h 2958523"/>
                <a:gd name="connsiteX10" fmla="*/ 0 w 714375"/>
                <a:gd name="connsiteY10" fmla="*/ 0 h 2958523"/>
                <a:gd name="connsiteX0" fmla="*/ 0 w 714375"/>
                <a:gd name="connsiteY0" fmla="*/ 0 h 2958523"/>
                <a:gd name="connsiteX1" fmla="*/ 618906 w 714375"/>
                <a:gd name="connsiteY1" fmla="*/ 0 h 2958523"/>
                <a:gd name="connsiteX2" fmla="*/ 618906 w 714375"/>
                <a:gd name="connsiteY2" fmla="*/ 1360199 h 2958523"/>
                <a:gd name="connsiteX3" fmla="*/ 325414 w 714375"/>
                <a:gd name="connsiteY3" fmla="*/ 1469381 h 2958523"/>
                <a:gd name="connsiteX4" fmla="*/ 202584 w 714375"/>
                <a:gd name="connsiteY4" fmla="*/ 1732456 h 2958523"/>
                <a:gd name="connsiteX5" fmla="*/ 243527 w 714375"/>
                <a:gd name="connsiteY5" fmla="*/ 2010814 h 2958523"/>
                <a:gd name="connsiteX6" fmla="*/ 714375 w 714375"/>
                <a:gd name="connsiteY6" fmla="*/ 1598324 h 2958523"/>
                <a:gd name="connsiteX7" fmla="*/ 618906 w 714375"/>
                <a:gd name="connsiteY7" fmla="*/ 1598324 h 2958523"/>
                <a:gd name="connsiteX8" fmla="*/ 618906 w 714375"/>
                <a:gd name="connsiteY8" fmla="*/ 2958523 h 2958523"/>
                <a:gd name="connsiteX9" fmla="*/ 0 w 714375"/>
                <a:gd name="connsiteY9" fmla="*/ 2958523 h 2958523"/>
                <a:gd name="connsiteX10" fmla="*/ 0 w 714375"/>
                <a:gd name="connsiteY10" fmla="*/ 0 h 2958523"/>
                <a:gd name="connsiteX0" fmla="*/ 0 w 618906"/>
                <a:gd name="connsiteY0" fmla="*/ 0 h 2958523"/>
                <a:gd name="connsiteX1" fmla="*/ 618906 w 618906"/>
                <a:gd name="connsiteY1" fmla="*/ 0 h 2958523"/>
                <a:gd name="connsiteX2" fmla="*/ 618906 w 618906"/>
                <a:gd name="connsiteY2" fmla="*/ 1360199 h 2958523"/>
                <a:gd name="connsiteX3" fmla="*/ 325414 w 618906"/>
                <a:gd name="connsiteY3" fmla="*/ 1469381 h 2958523"/>
                <a:gd name="connsiteX4" fmla="*/ 202584 w 618906"/>
                <a:gd name="connsiteY4" fmla="*/ 1732456 h 2958523"/>
                <a:gd name="connsiteX5" fmla="*/ 243527 w 618906"/>
                <a:gd name="connsiteY5" fmla="*/ 2010814 h 2958523"/>
                <a:gd name="connsiteX6" fmla="*/ 393652 w 618906"/>
                <a:gd name="connsiteY6" fmla="*/ 1598324 h 2958523"/>
                <a:gd name="connsiteX7" fmla="*/ 618906 w 618906"/>
                <a:gd name="connsiteY7" fmla="*/ 1598324 h 2958523"/>
                <a:gd name="connsiteX8" fmla="*/ 618906 w 618906"/>
                <a:gd name="connsiteY8" fmla="*/ 2958523 h 2958523"/>
                <a:gd name="connsiteX9" fmla="*/ 0 w 618906"/>
                <a:gd name="connsiteY9" fmla="*/ 2958523 h 2958523"/>
                <a:gd name="connsiteX10" fmla="*/ 0 w 618906"/>
                <a:gd name="connsiteY10" fmla="*/ 0 h 2958523"/>
                <a:gd name="connsiteX0" fmla="*/ 0 w 618906"/>
                <a:gd name="connsiteY0" fmla="*/ 0 h 2958523"/>
                <a:gd name="connsiteX1" fmla="*/ 618906 w 618906"/>
                <a:gd name="connsiteY1" fmla="*/ 0 h 2958523"/>
                <a:gd name="connsiteX2" fmla="*/ 618906 w 618906"/>
                <a:gd name="connsiteY2" fmla="*/ 1360199 h 2958523"/>
                <a:gd name="connsiteX3" fmla="*/ 154817 w 618906"/>
                <a:gd name="connsiteY3" fmla="*/ 179668 h 2958523"/>
                <a:gd name="connsiteX4" fmla="*/ 202584 w 618906"/>
                <a:gd name="connsiteY4" fmla="*/ 1732456 h 2958523"/>
                <a:gd name="connsiteX5" fmla="*/ 243527 w 618906"/>
                <a:gd name="connsiteY5" fmla="*/ 2010814 h 2958523"/>
                <a:gd name="connsiteX6" fmla="*/ 393652 w 618906"/>
                <a:gd name="connsiteY6" fmla="*/ 1598324 h 2958523"/>
                <a:gd name="connsiteX7" fmla="*/ 618906 w 618906"/>
                <a:gd name="connsiteY7" fmla="*/ 1598324 h 2958523"/>
                <a:gd name="connsiteX8" fmla="*/ 618906 w 618906"/>
                <a:gd name="connsiteY8" fmla="*/ 2958523 h 2958523"/>
                <a:gd name="connsiteX9" fmla="*/ 0 w 618906"/>
                <a:gd name="connsiteY9" fmla="*/ 2958523 h 2958523"/>
                <a:gd name="connsiteX10" fmla="*/ 0 w 618906"/>
                <a:gd name="connsiteY10" fmla="*/ 0 h 2958523"/>
                <a:gd name="connsiteX0" fmla="*/ 0 w 618906"/>
                <a:gd name="connsiteY0" fmla="*/ 0 h 2958523"/>
                <a:gd name="connsiteX1" fmla="*/ 618906 w 618906"/>
                <a:gd name="connsiteY1" fmla="*/ 0 h 2958523"/>
                <a:gd name="connsiteX2" fmla="*/ 612082 w 618906"/>
                <a:gd name="connsiteY2" fmla="*/ 193316 h 2958523"/>
                <a:gd name="connsiteX3" fmla="*/ 154817 w 618906"/>
                <a:gd name="connsiteY3" fmla="*/ 179668 h 2958523"/>
                <a:gd name="connsiteX4" fmla="*/ 202584 w 618906"/>
                <a:gd name="connsiteY4" fmla="*/ 1732456 h 2958523"/>
                <a:gd name="connsiteX5" fmla="*/ 243527 w 618906"/>
                <a:gd name="connsiteY5" fmla="*/ 2010814 h 2958523"/>
                <a:gd name="connsiteX6" fmla="*/ 393652 w 618906"/>
                <a:gd name="connsiteY6" fmla="*/ 1598324 h 2958523"/>
                <a:gd name="connsiteX7" fmla="*/ 618906 w 618906"/>
                <a:gd name="connsiteY7" fmla="*/ 1598324 h 2958523"/>
                <a:gd name="connsiteX8" fmla="*/ 618906 w 618906"/>
                <a:gd name="connsiteY8" fmla="*/ 2958523 h 2958523"/>
                <a:gd name="connsiteX9" fmla="*/ 0 w 618906"/>
                <a:gd name="connsiteY9" fmla="*/ 2958523 h 2958523"/>
                <a:gd name="connsiteX10" fmla="*/ 0 w 618906"/>
                <a:gd name="connsiteY10" fmla="*/ 0 h 2958523"/>
                <a:gd name="connsiteX0" fmla="*/ 0 w 618906"/>
                <a:gd name="connsiteY0" fmla="*/ 0 h 2958523"/>
                <a:gd name="connsiteX1" fmla="*/ 618906 w 618906"/>
                <a:gd name="connsiteY1" fmla="*/ 0 h 2958523"/>
                <a:gd name="connsiteX2" fmla="*/ 612082 w 618906"/>
                <a:gd name="connsiteY2" fmla="*/ 193316 h 2958523"/>
                <a:gd name="connsiteX3" fmla="*/ 161641 w 618906"/>
                <a:gd name="connsiteY3" fmla="*/ 193316 h 2958523"/>
                <a:gd name="connsiteX4" fmla="*/ 202584 w 618906"/>
                <a:gd name="connsiteY4" fmla="*/ 1732456 h 2958523"/>
                <a:gd name="connsiteX5" fmla="*/ 243527 w 618906"/>
                <a:gd name="connsiteY5" fmla="*/ 2010814 h 2958523"/>
                <a:gd name="connsiteX6" fmla="*/ 393652 w 618906"/>
                <a:gd name="connsiteY6" fmla="*/ 1598324 h 2958523"/>
                <a:gd name="connsiteX7" fmla="*/ 618906 w 618906"/>
                <a:gd name="connsiteY7" fmla="*/ 1598324 h 2958523"/>
                <a:gd name="connsiteX8" fmla="*/ 618906 w 618906"/>
                <a:gd name="connsiteY8" fmla="*/ 2958523 h 2958523"/>
                <a:gd name="connsiteX9" fmla="*/ 0 w 618906"/>
                <a:gd name="connsiteY9" fmla="*/ 2958523 h 2958523"/>
                <a:gd name="connsiteX10" fmla="*/ 0 w 618906"/>
                <a:gd name="connsiteY10" fmla="*/ 0 h 2958523"/>
                <a:gd name="connsiteX0" fmla="*/ 0 w 618906"/>
                <a:gd name="connsiteY0" fmla="*/ 0 h 2958523"/>
                <a:gd name="connsiteX1" fmla="*/ 618906 w 618906"/>
                <a:gd name="connsiteY1" fmla="*/ 0 h 2958523"/>
                <a:gd name="connsiteX2" fmla="*/ 612082 w 618906"/>
                <a:gd name="connsiteY2" fmla="*/ 193316 h 2958523"/>
                <a:gd name="connsiteX3" fmla="*/ 161641 w 618906"/>
                <a:gd name="connsiteY3" fmla="*/ 193316 h 2958523"/>
                <a:gd name="connsiteX4" fmla="*/ 202584 w 618906"/>
                <a:gd name="connsiteY4" fmla="*/ 1732456 h 2958523"/>
                <a:gd name="connsiteX5" fmla="*/ 516483 w 618906"/>
                <a:gd name="connsiteY5" fmla="*/ 1942575 h 2958523"/>
                <a:gd name="connsiteX6" fmla="*/ 393652 w 618906"/>
                <a:gd name="connsiteY6" fmla="*/ 1598324 h 2958523"/>
                <a:gd name="connsiteX7" fmla="*/ 618906 w 618906"/>
                <a:gd name="connsiteY7" fmla="*/ 1598324 h 2958523"/>
                <a:gd name="connsiteX8" fmla="*/ 618906 w 618906"/>
                <a:gd name="connsiteY8" fmla="*/ 2958523 h 2958523"/>
                <a:gd name="connsiteX9" fmla="*/ 0 w 618906"/>
                <a:gd name="connsiteY9" fmla="*/ 2958523 h 2958523"/>
                <a:gd name="connsiteX10" fmla="*/ 0 w 618906"/>
                <a:gd name="connsiteY10" fmla="*/ 0 h 2958523"/>
                <a:gd name="connsiteX0" fmla="*/ 0 w 618906"/>
                <a:gd name="connsiteY0" fmla="*/ 0 h 2958523"/>
                <a:gd name="connsiteX1" fmla="*/ 618906 w 618906"/>
                <a:gd name="connsiteY1" fmla="*/ 0 h 2958523"/>
                <a:gd name="connsiteX2" fmla="*/ 612082 w 618906"/>
                <a:gd name="connsiteY2" fmla="*/ 193316 h 2958523"/>
                <a:gd name="connsiteX3" fmla="*/ 161641 w 618906"/>
                <a:gd name="connsiteY3" fmla="*/ 193316 h 2958523"/>
                <a:gd name="connsiteX4" fmla="*/ 175289 w 618906"/>
                <a:gd name="connsiteY4" fmla="*/ 2701447 h 2958523"/>
                <a:gd name="connsiteX5" fmla="*/ 516483 w 618906"/>
                <a:gd name="connsiteY5" fmla="*/ 1942575 h 2958523"/>
                <a:gd name="connsiteX6" fmla="*/ 393652 w 618906"/>
                <a:gd name="connsiteY6" fmla="*/ 1598324 h 2958523"/>
                <a:gd name="connsiteX7" fmla="*/ 618906 w 618906"/>
                <a:gd name="connsiteY7" fmla="*/ 1598324 h 2958523"/>
                <a:gd name="connsiteX8" fmla="*/ 618906 w 618906"/>
                <a:gd name="connsiteY8" fmla="*/ 2958523 h 2958523"/>
                <a:gd name="connsiteX9" fmla="*/ 0 w 618906"/>
                <a:gd name="connsiteY9" fmla="*/ 2958523 h 2958523"/>
                <a:gd name="connsiteX10" fmla="*/ 0 w 618906"/>
                <a:gd name="connsiteY10" fmla="*/ 0 h 2958523"/>
                <a:gd name="connsiteX0" fmla="*/ 0 w 618906"/>
                <a:gd name="connsiteY0" fmla="*/ 0 h 2958523"/>
                <a:gd name="connsiteX1" fmla="*/ 618906 w 618906"/>
                <a:gd name="connsiteY1" fmla="*/ 0 h 2958523"/>
                <a:gd name="connsiteX2" fmla="*/ 612082 w 618906"/>
                <a:gd name="connsiteY2" fmla="*/ 193316 h 2958523"/>
                <a:gd name="connsiteX3" fmla="*/ 161641 w 618906"/>
                <a:gd name="connsiteY3" fmla="*/ 193316 h 2958523"/>
                <a:gd name="connsiteX4" fmla="*/ 175289 w 618906"/>
                <a:gd name="connsiteY4" fmla="*/ 2701447 h 2958523"/>
                <a:gd name="connsiteX5" fmla="*/ 516483 w 618906"/>
                <a:gd name="connsiteY5" fmla="*/ 1942575 h 2958523"/>
                <a:gd name="connsiteX6" fmla="*/ 393652 w 618906"/>
                <a:gd name="connsiteY6" fmla="*/ 1598324 h 2958523"/>
                <a:gd name="connsiteX7" fmla="*/ 618906 w 618906"/>
                <a:gd name="connsiteY7" fmla="*/ 1598324 h 2958523"/>
                <a:gd name="connsiteX8" fmla="*/ 618906 w 618906"/>
                <a:gd name="connsiteY8" fmla="*/ 2958523 h 2958523"/>
                <a:gd name="connsiteX9" fmla="*/ 0 w 618906"/>
                <a:gd name="connsiteY9" fmla="*/ 2958523 h 2958523"/>
                <a:gd name="connsiteX10" fmla="*/ 0 w 618906"/>
                <a:gd name="connsiteY10" fmla="*/ 0 h 2958523"/>
                <a:gd name="connsiteX0" fmla="*/ 0 w 618906"/>
                <a:gd name="connsiteY0" fmla="*/ 0 h 2958523"/>
                <a:gd name="connsiteX1" fmla="*/ 618906 w 618906"/>
                <a:gd name="connsiteY1" fmla="*/ 0 h 2958523"/>
                <a:gd name="connsiteX2" fmla="*/ 612082 w 618906"/>
                <a:gd name="connsiteY2" fmla="*/ 193316 h 2958523"/>
                <a:gd name="connsiteX3" fmla="*/ 161641 w 618906"/>
                <a:gd name="connsiteY3" fmla="*/ 193316 h 2958523"/>
                <a:gd name="connsiteX4" fmla="*/ 175289 w 618906"/>
                <a:gd name="connsiteY4" fmla="*/ 2701447 h 2958523"/>
                <a:gd name="connsiteX5" fmla="*/ 482363 w 618906"/>
                <a:gd name="connsiteY5" fmla="*/ 1935751 h 2958523"/>
                <a:gd name="connsiteX6" fmla="*/ 393652 w 618906"/>
                <a:gd name="connsiteY6" fmla="*/ 1598324 h 2958523"/>
                <a:gd name="connsiteX7" fmla="*/ 618906 w 618906"/>
                <a:gd name="connsiteY7" fmla="*/ 1598324 h 2958523"/>
                <a:gd name="connsiteX8" fmla="*/ 618906 w 618906"/>
                <a:gd name="connsiteY8" fmla="*/ 2958523 h 2958523"/>
                <a:gd name="connsiteX9" fmla="*/ 0 w 618906"/>
                <a:gd name="connsiteY9" fmla="*/ 2958523 h 2958523"/>
                <a:gd name="connsiteX10" fmla="*/ 0 w 618906"/>
                <a:gd name="connsiteY10" fmla="*/ 0 h 2958523"/>
                <a:gd name="connsiteX0" fmla="*/ 0 w 618906"/>
                <a:gd name="connsiteY0" fmla="*/ 0 h 2958523"/>
                <a:gd name="connsiteX1" fmla="*/ 618906 w 618906"/>
                <a:gd name="connsiteY1" fmla="*/ 0 h 2958523"/>
                <a:gd name="connsiteX2" fmla="*/ 612082 w 618906"/>
                <a:gd name="connsiteY2" fmla="*/ 193316 h 2958523"/>
                <a:gd name="connsiteX3" fmla="*/ 161641 w 618906"/>
                <a:gd name="connsiteY3" fmla="*/ 193316 h 2958523"/>
                <a:gd name="connsiteX4" fmla="*/ 175289 w 618906"/>
                <a:gd name="connsiteY4" fmla="*/ 2701447 h 2958523"/>
                <a:gd name="connsiteX5" fmla="*/ 482363 w 618906"/>
                <a:gd name="connsiteY5" fmla="*/ 1935751 h 2958523"/>
                <a:gd name="connsiteX6" fmla="*/ 393652 w 618906"/>
                <a:gd name="connsiteY6" fmla="*/ 1598324 h 2958523"/>
                <a:gd name="connsiteX7" fmla="*/ 618906 w 618906"/>
                <a:gd name="connsiteY7" fmla="*/ 1598324 h 2958523"/>
                <a:gd name="connsiteX8" fmla="*/ 618906 w 618906"/>
                <a:gd name="connsiteY8" fmla="*/ 2958523 h 2958523"/>
                <a:gd name="connsiteX9" fmla="*/ 0 w 618906"/>
                <a:gd name="connsiteY9" fmla="*/ 2958523 h 2958523"/>
                <a:gd name="connsiteX10" fmla="*/ 0 w 618906"/>
                <a:gd name="connsiteY10" fmla="*/ 0 h 2958523"/>
                <a:gd name="connsiteX0" fmla="*/ 0 w 618906"/>
                <a:gd name="connsiteY0" fmla="*/ 0 h 3061639"/>
                <a:gd name="connsiteX1" fmla="*/ 618906 w 618906"/>
                <a:gd name="connsiteY1" fmla="*/ 0 h 3061639"/>
                <a:gd name="connsiteX2" fmla="*/ 612082 w 618906"/>
                <a:gd name="connsiteY2" fmla="*/ 193316 h 3061639"/>
                <a:gd name="connsiteX3" fmla="*/ 161641 w 618906"/>
                <a:gd name="connsiteY3" fmla="*/ 193316 h 3061639"/>
                <a:gd name="connsiteX4" fmla="*/ 175289 w 618906"/>
                <a:gd name="connsiteY4" fmla="*/ 2701447 h 3061639"/>
                <a:gd name="connsiteX5" fmla="*/ 482363 w 618906"/>
                <a:gd name="connsiteY5" fmla="*/ 1935751 h 3061639"/>
                <a:gd name="connsiteX6" fmla="*/ 393652 w 618906"/>
                <a:gd name="connsiteY6" fmla="*/ 1598324 h 3061639"/>
                <a:gd name="connsiteX7" fmla="*/ 618906 w 618906"/>
                <a:gd name="connsiteY7" fmla="*/ 1598324 h 3061639"/>
                <a:gd name="connsiteX8" fmla="*/ 618906 w 618906"/>
                <a:gd name="connsiteY8" fmla="*/ 2958523 h 3061639"/>
                <a:gd name="connsiteX9" fmla="*/ 0 w 618906"/>
                <a:gd name="connsiteY9" fmla="*/ 2958523 h 3061639"/>
                <a:gd name="connsiteX10" fmla="*/ 0 w 618906"/>
                <a:gd name="connsiteY10" fmla="*/ 0 h 3061639"/>
                <a:gd name="connsiteX0" fmla="*/ 0 w 618906"/>
                <a:gd name="connsiteY0" fmla="*/ 0 h 3061639"/>
                <a:gd name="connsiteX1" fmla="*/ 618906 w 618906"/>
                <a:gd name="connsiteY1" fmla="*/ 0 h 3061639"/>
                <a:gd name="connsiteX2" fmla="*/ 612082 w 618906"/>
                <a:gd name="connsiteY2" fmla="*/ 193316 h 3061639"/>
                <a:gd name="connsiteX3" fmla="*/ 161641 w 618906"/>
                <a:gd name="connsiteY3" fmla="*/ 193316 h 3061639"/>
                <a:gd name="connsiteX4" fmla="*/ 175289 w 618906"/>
                <a:gd name="connsiteY4" fmla="*/ 2701447 h 3061639"/>
                <a:gd name="connsiteX5" fmla="*/ 482363 w 618906"/>
                <a:gd name="connsiteY5" fmla="*/ 1935751 h 3061639"/>
                <a:gd name="connsiteX6" fmla="*/ 393652 w 618906"/>
                <a:gd name="connsiteY6" fmla="*/ 1598324 h 3061639"/>
                <a:gd name="connsiteX7" fmla="*/ 618906 w 618906"/>
                <a:gd name="connsiteY7" fmla="*/ 1598324 h 3061639"/>
                <a:gd name="connsiteX8" fmla="*/ 618906 w 618906"/>
                <a:gd name="connsiteY8" fmla="*/ 2958523 h 3061639"/>
                <a:gd name="connsiteX9" fmla="*/ 0 w 618906"/>
                <a:gd name="connsiteY9" fmla="*/ 2958523 h 3061639"/>
                <a:gd name="connsiteX10" fmla="*/ 0 w 618906"/>
                <a:gd name="connsiteY10" fmla="*/ 0 h 3061639"/>
                <a:gd name="connsiteX0" fmla="*/ 0 w 618906"/>
                <a:gd name="connsiteY0" fmla="*/ 0 h 3061639"/>
                <a:gd name="connsiteX1" fmla="*/ 618906 w 618906"/>
                <a:gd name="connsiteY1" fmla="*/ 0 h 3061639"/>
                <a:gd name="connsiteX2" fmla="*/ 612082 w 618906"/>
                <a:gd name="connsiteY2" fmla="*/ 193316 h 3061639"/>
                <a:gd name="connsiteX3" fmla="*/ 161641 w 618906"/>
                <a:gd name="connsiteY3" fmla="*/ 193316 h 3061639"/>
                <a:gd name="connsiteX4" fmla="*/ 175289 w 618906"/>
                <a:gd name="connsiteY4" fmla="*/ 2701447 h 3061639"/>
                <a:gd name="connsiteX5" fmla="*/ 482363 w 618906"/>
                <a:gd name="connsiteY5" fmla="*/ 1935751 h 3061639"/>
                <a:gd name="connsiteX6" fmla="*/ 393652 w 618906"/>
                <a:gd name="connsiteY6" fmla="*/ 1598324 h 3061639"/>
                <a:gd name="connsiteX7" fmla="*/ 618906 w 618906"/>
                <a:gd name="connsiteY7" fmla="*/ 1598324 h 3061639"/>
                <a:gd name="connsiteX8" fmla="*/ 618906 w 618906"/>
                <a:gd name="connsiteY8" fmla="*/ 2958523 h 3061639"/>
                <a:gd name="connsiteX9" fmla="*/ 0 w 618906"/>
                <a:gd name="connsiteY9" fmla="*/ 2958523 h 3061639"/>
                <a:gd name="connsiteX10" fmla="*/ 0 w 618906"/>
                <a:gd name="connsiteY10" fmla="*/ 0 h 3061639"/>
                <a:gd name="connsiteX0" fmla="*/ 0 w 618906"/>
                <a:gd name="connsiteY0" fmla="*/ 0 h 3061639"/>
                <a:gd name="connsiteX1" fmla="*/ 618906 w 618906"/>
                <a:gd name="connsiteY1" fmla="*/ 0 h 3061639"/>
                <a:gd name="connsiteX2" fmla="*/ 612082 w 618906"/>
                <a:gd name="connsiteY2" fmla="*/ 193316 h 3061639"/>
                <a:gd name="connsiteX3" fmla="*/ 161641 w 618906"/>
                <a:gd name="connsiteY3" fmla="*/ 193316 h 3061639"/>
                <a:gd name="connsiteX4" fmla="*/ 175289 w 618906"/>
                <a:gd name="connsiteY4" fmla="*/ 2701447 h 3061639"/>
                <a:gd name="connsiteX5" fmla="*/ 482363 w 618906"/>
                <a:gd name="connsiteY5" fmla="*/ 1935751 h 3061639"/>
                <a:gd name="connsiteX6" fmla="*/ 393652 w 618906"/>
                <a:gd name="connsiteY6" fmla="*/ 1598324 h 3061639"/>
                <a:gd name="connsiteX7" fmla="*/ 618906 w 618906"/>
                <a:gd name="connsiteY7" fmla="*/ 1598324 h 3061639"/>
                <a:gd name="connsiteX8" fmla="*/ 618906 w 618906"/>
                <a:gd name="connsiteY8" fmla="*/ 2958523 h 3061639"/>
                <a:gd name="connsiteX9" fmla="*/ 0 w 618906"/>
                <a:gd name="connsiteY9" fmla="*/ 2958523 h 3061639"/>
                <a:gd name="connsiteX10" fmla="*/ 0 w 618906"/>
                <a:gd name="connsiteY10" fmla="*/ 0 h 306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8906" h="3061639">
                  <a:moveTo>
                    <a:pt x="0" y="0"/>
                  </a:moveTo>
                  <a:lnTo>
                    <a:pt x="618906" y="0"/>
                  </a:lnTo>
                  <a:lnTo>
                    <a:pt x="612082" y="193316"/>
                  </a:lnTo>
                  <a:lnTo>
                    <a:pt x="161641" y="193316"/>
                  </a:lnTo>
                  <a:cubicBezTo>
                    <a:pt x="166190" y="1029360"/>
                    <a:pt x="170740" y="1865403"/>
                    <a:pt x="175289" y="2701447"/>
                  </a:cubicBezTo>
                  <a:cubicBezTo>
                    <a:pt x="725748" y="2830627"/>
                    <a:pt x="368632" y="2188708"/>
                    <a:pt x="482363" y="1935751"/>
                  </a:cubicBezTo>
                  <a:cubicBezTo>
                    <a:pt x="316315" y="1748213"/>
                    <a:pt x="423222" y="1710800"/>
                    <a:pt x="393652" y="1598324"/>
                  </a:cubicBezTo>
                  <a:cubicBezTo>
                    <a:pt x="591567" y="1414079"/>
                    <a:pt x="605236" y="1564205"/>
                    <a:pt x="618906" y="1598324"/>
                  </a:cubicBezTo>
                  <a:lnTo>
                    <a:pt x="618906" y="2958523"/>
                  </a:lnTo>
                  <a:cubicBezTo>
                    <a:pt x="412604" y="2958523"/>
                    <a:pt x="199478" y="3190534"/>
                    <a:pt x="0" y="2958523"/>
                  </a:cubicBez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" name="Скругленный прямоугольник 14"/>
            <p:cNvSpPr/>
            <p:nvPr/>
          </p:nvSpPr>
          <p:spPr>
            <a:xfrm>
              <a:off x="4338873" y="2272743"/>
              <a:ext cx="452044" cy="2324351"/>
            </a:xfrm>
            <a:custGeom>
              <a:avLst/>
              <a:gdLst>
                <a:gd name="connsiteX0" fmla="*/ 0 w 590550"/>
                <a:gd name="connsiteY0" fmla="*/ 98427 h 2628900"/>
                <a:gd name="connsiteX1" fmla="*/ 98427 w 590550"/>
                <a:gd name="connsiteY1" fmla="*/ 0 h 2628900"/>
                <a:gd name="connsiteX2" fmla="*/ 492123 w 590550"/>
                <a:gd name="connsiteY2" fmla="*/ 0 h 2628900"/>
                <a:gd name="connsiteX3" fmla="*/ 590550 w 590550"/>
                <a:gd name="connsiteY3" fmla="*/ 98427 h 2628900"/>
                <a:gd name="connsiteX4" fmla="*/ 590550 w 590550"/>
                <a:gd name="connsiteY4" fmla="*/ 2530473 h 2628900"/>
                <a:gd name="connsiteX5" fmla="*/ 492123 w 590550"/>
                <a:gd name="connsiteY5" fmla="*/ 2628900 h 2628900"/>
                <a:gd name="connsiteX6" fmla="*/ 98427 w 590550"/>
                <a:gd name="connsiteY6" fmla="*/ 2628900 h 2628900"/>
                <a:gd name="connsiteX7" fmla="*/ 0 w 590550"/>
                <a:gd name="connsiteY7" fmla="*/ 2530473 h 2628900"/>
                <a:gd name="connsiteX8" fmla="*/ 0 w 590550"/>
                <a:gd name="connsiteY8" fmla="*/ 98427 h 2628900"/>
                <a:gd name="connsiteX0" fmla="*/ 93133 w 683683"/>
                <a:gd name="connsiteY0" fmla="*/ 98427 h 2628900"/>
                <a:gd name="connsiteX1" fmla="*/ 191560 w 683683"/>
                <a:gd name="connsiteY1" fmla="*/ 0 h 2628900"/>
                <a:gd name="connsiteX2" fmla="*/ 585256 w 683683"/>
                <a:gd name="connsiteY2" fmla="*/ 0 h 2628900"/>
                <a:gd name="connsiteX3" fmla="*/ 683683 w 683683"/>
                <a:gd name="connsiteY3" fmla="*/ 98427 h 2628900"/>
                <a:gd name="connsiteX4" fmla="*/ 683683 w 683683"/>
                <a:gd name="connsiteY4" fmla="*/ 2530473 h 2628900"/>
                <a:gd name="connsiteX5" fmla="*/ 585256 w 683683"/>
                <a:gd name="connsiteY5" fmla="*/ 2628900 h 2628900"/>
                <a:gd name="connsiteX6" fmla="*/ 191560 w 683683"/>
                <a:gd name="connsiteY6" fmla="*/ 2628900 h 2628900"/>
                <a:gd name="connsiteX7" fmla="*/ 93133 w 683683"/>
                <a:gd name="connsiteY7" fmla="*/ 2530473 h 2628900"/>
                <a:gd name="connsiteX8" fmla="*/ 93133 w 683683"/>
                <a:gd name="connsiteY8" fmla="*/ 98427 h 2628900"/>
                <a:gd name="connsiteX0" fmla="*/ 93133 w 785283"/>
                <a:gd name="connsiteY0" fmla="*/ 98427 h 2628900"/>
                <a:gd name="connsiteX1" fmla="*/ 191560 w 785283"/>
                <a:gd name="connsiteY1" fmla="*/ 0 h 2628900"/>
                <a:gd name="connsiteX2" fmla="*/ 585256 w 785283"/>
                <a:gd name="connsiteY2" fmla="*/ 0 h 2628900"/>
                <a:gd name="connsiteX3" fmla="*/ 683683 w 785283"/>
                <a:gd name="connsiteY3" fmla="*/ 98427 h 2628900"/>
                <a:gd name="connsiteX4" fmla="*/ 683683 w 785283"/>
                <a:gd name="connsiteY4" fmla="*/ 2530473 h 2628900"/>
                <a:gd name="connsiteX5" fmla="*/ 585256 w 785283"/>
                <a:gd name="connsiteY5" fmla="*/ 2628900 h 2628900"/>
                <a:gd name="connsiteX6" fmla="*/ 191560 w 785283"/>
                <a:gd name="connsiteY6" fmla="*/ 2628900 h 2628900"/>
                <a:gd name="connsiteX7" fmla="*/ 93133 w 785283"/>
                <a:gd name="connsiteY7" fmla="*/ 2530473 h 2628900"/>
                <a:gd name="connsiteX8" fmla="*/ 93133 w 785283"/>
                <a:gd name="connsiteY8" fmla="*/ 98427 h 262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283" h="2628900">
                  <a:moveTo>
                    <a:pt x="93133" y="98427"/>
                  </a:moveTo>
                  <a:cubicBezTo>
                    <a:pt x="93133" y="44067"/>
                    <a:pt x="137200" y="0"/>
                    <a:pt x="191560" y="0"/>
                  </a:cubicBezTo>
                  <a:lnTo>
                    <a:pt x="585256" y="0"/>
                  </a:lnTo>
                  <a:cubicBezTo>
                    <a:pt x="639616" y="0"/>
                    <a:pt x="683683" y="44067"/>
                    <a:pt x="683683" y="98427"/>
                  </a:cubicBezTo>
                  <a:cubicBezTo>
                    <a:pt x="912283" y="1556809"/>
                    <a:pt x="683683" y="1719791"/>
                    <a:pt x="683683" y="2530473"/>
                  </a:cubicBezTo>
                  <a:cubicBezTo>
                    <a:pt x="683683" y="2584833"/>
                    <a:pt x="639616" y="2628900"/>
                    <a:pt x="585256" y="2628900"/>
                  </a:cubicBezTo>
                  <a:lnTo>
                    <a:pt x="191560" y="2628900"/>
                  </a:lnTo>
                  <a:cubicBezTo>
                    <a:pt x="137200" y="2628900"/>
                    <a:pt x="93133" y="2584833"/>
                    <a:pt x="93133" y="2530473"/>
                  </a:cubicBezTo>
                  <a:cubicBezTo>
                    <a:pt x="93133" y="1719791"/>
                    <a:pt x="-116417" y="1556809"/>
                    <a:pt x="93133" y="98427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85" name="Рисунок 8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5706452" y="3929476"/>
            <a:ext cx="295298" cy="23379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Группа 22"/>
          <p:cNvGrpSpPr/>
          <p:nvPr/>
        </p:nvGrpSpPr>
        <p:grpSpPr>
          <a:xfrm>
            <a:off x="7576940" y="4694828"/>
            <a:ext cx="3318587" cy="1146053"/>
            <a:chOff x="6652069" y="3706515"/>
            <a:chExt cx="5608784" cy="1977780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6652069" y="3706515"/>
              <a:ext cx="5608784" cy="1977780"/>
              <a:chOff x="2817015" y="513946"/>
              <a:chExt cx="5608784" cy="1977780"/>
            </a:xfrm>
          </p:grpSpPr>
          <p:sp>
            <p:nvSpPr>
              <p:cNvPr id="17" name="Скругленный прямоугольник 16"/>
              <p:cNvSpPr/>
              <p:nvPr/>
            </p:nvSpPr>
            <p:spPr>
              <a:xfrm>
                <a:off x="2912526" y="513946"/>
                <a:ext cx="5397861" cy="197778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5" name="Рисунок 14"/>
              <p:cNvPicPr>
                <a:picLocks noChangeAspect="1"/>
              </p:cNvPicPr>
              <p:nvPr/>
            </p:nvPicPr>
            <p:blipFill rotWithShape="1">
              <a:blip r:embed="rId11"/>
              <a:srcRect l="68788" t="15212" r="19750" b="12741"/>
              <a:stretch/>
            </p:blipFill>
            <p:spPr>
              <a:xfrm rot="5400000">
                <a:off x="5228375" y="-1856816"/>
                <a:ext cx="786064" cy="560878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5" name="Рисунок 44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6134" y="1264376"/>
                <a:ext cx="1078241" cy="1062574"/>
              </a:xfrm>
              <a:prstGeom prst="ellipse">
                <a:avLst/>
              </a:prstGeom>
            </p:spPr>
          </p:pic>
        </p:grpSp>
        <p:sp>
          <p:nvSpPr>
            <p:cNvPr id="54" name="Прямоугольник 53"/>
            <p:cNvSpPr/>
            <p:nvPr/>
          </p:nvSpPr>
          <p:spPr>
            <a:xfrm>
              <a:off x="8710862" y="4717658"/>
              <a:ext cx="2839453" cy="682477"/>
            </a:xfrm>
            <a:prstGeom prst="rect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8826889" y="4080476"/>
            <a:ext cx="1680038" cy="395471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7"/>
          <a:srcRect l="3953" t="9536" r="33158" b="8641"/>
          <a:stretch/>
        </p:blipFill>
        <p:spPr>
          <a:xfrm>
            <a:off x="9032670" y="4070515"/>
            <a:ext cx="964396" cy="3686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59790" y="5292856"/>
            <a:ext cx="966315" cy="368076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411091" y="0"/>
            <a:ext cx="30720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u="sng" dirty="0" smtClean="0"/>
              <a:t>ВАРИАНТ 2</a:t>
            </a:r>
            <a:endParaRPr lang="ru-RU" sz="4800" u="sng" dirty="0"/>
          </a:p>
        </p:txBody>
      </p:sp>
    </p:spTree>
    <p:extLst>
      <p:ext uri="{BB962C8B-B14F-4D97-AF65-F5344CB8AC3E}">
        <p14:creationId xmlns:p14="http://schemas.microsoft.com/office/powerpoint/2010/main" val="3452027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1090" y="103031"/>
            <a:ext cx="30720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u="sng" dirty="0" smtClean="0"/>
              <a:t>ВАРИАНТ </a:t>
            </a:r>
            <a:r>
              <a:rPr lang="ru-RU" sz="4800" u="sng" dirty="0" smtClean="0"/>
              <a:t>3</a:t>
            </a:r>
            <a:endParaRPr lang="ru-RU" sz="4800" u="sng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077" y="934028"/>
            <a:ext cx="3911932" cy="4935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80" y="1860330"/>
            <a:ext cx="3865449" cy="484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994" y="1262247"/>
            <a:ext cx="4642033" cy="377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19561" y="4329261"/>
            <a:ext cx="929993" cy="3080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7352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48</Words>
  <Application>Microsoft Office PowerPoint</Application>
  <PresentationFormat>Произвольный</PresentationFormat>
  <Paragraphs>9</Paragraphs>
  <Slides>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77</cp:revision>
  <dcterms:created xsi:type="dcterms:W3CDTF">2019-11-21T05:35:40Z</dcterms:created>
  <dcterms:modified xsi:type="dcterms:W3CDTF">2020-02-10T05:40:04Z</dcterms:modified>
</cp:coreProperties>
</file>