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3" r:id="rId9"/>
    <p:sldId id="269" r:id="rId10"/>
    <p:sldId id="265" r:id="rId11"/>
    <p:sldId id="266" r:id="rId12"/>
    <p:sldId id="264" r:id="rId13"/>
    <p:sldId id="267" r:id="rId14"/>
    <p:sldId id="270" r:id="rId15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072F3-9CC6-4BE8-867C-962ACF96D4D1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6D33947-0CE2-4201-A856-52A3F897055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от 26.12.2017 N 1642 (ред. от 22.01.2020) "Об утверждении государственной программы Российской Федерации "Развитие образования"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7866D-941F-4C96-AA0C-D931FFBB38C1}" type="parTrans" cxnId="{4ABC0875-11C0-4959-9345-F3084A12B42B}">
      <dgm:prSet/>
      <dgm:spPr/>
      <dgm:t>
        <a:bodyPr/>
        <a:lstStyle/>
        <a:p>
          <a:endParaRPr lang="ru-RU"/>
        </a:p>
      </dgm:t>
    </dgm:pt>
    <dgm:pt modelId="{FB031A69-93BE-4914-B004-D89238E1A6AD}" type="sibTrans" cxnId="{4ABC0875-11C0-4959-9345-F3084A12B42B}">
      <dgm:prSet/>
      <dgm:spPr/>
      <dgm:t>
        <a:bodyPr/>
        <a:lstStyle/>
        <a:p>
          <a:endParaRPr lang="ru-RU"/>
        </a:p>
      </dgm:t>
    </dgm:pt>
    <dgm:pt modelId="{30096417-C000-4789-A259-F39E88270F7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коллегии администрации Кемеровской области от 4 сентября 2013 года N 367Об утверждении государственной программы Кемеровской области - Кузбасса "Развитие системы образования Кузбасса" на 2014 - 2025 годы (с изменениями на 20 декабря 2019 года)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D236B-684A-479E-8492-67F8FAF14D9D}" type="parTrans" cxnId="{01CAC4E2-99BB-42D7-BA00-25E6D4D1EE31}">
      <dgm:prSet/>
      <dgm:spPr/>
      <dgm:t>
        <a:bodyPr/>
        <a:lstStyle/>
        <a:p>
          <a:endParaRPr lang="ru-RU"/>
        </a:p>
      </dgm:t>
    </dgm:pt>
    <dgm:pt modelId="{F8DF3283-FD18-4FD9-BF62-E42CE36F9334}" type="sibTrans" cxnId="{01CAC4E2-99BB-42D7-BA00-25E6D4D1EE31}">
      <dgm:prSet/>
      <dgm:spPr/>
      <dgm:t>
        <a:bodyPr/>
        <a:lstStyle/>
        <a:p>
          <a:endParaRPr lang="ru-RU"/>
        </a:p>
      </dgm:t>
    </dgm:pt>
    <dgm:pt modelId="{327DB226-DD69-48CC-96C4-94A9033BBCB5}" type="pres">
      <dgm:prSet presAssocID="{6F1072F3-9CC6-4BE8-867C-962ACF96D4D1}" presName="diagram" presStyleCnt="0">
        <dgm:presLayoutVars>
          <dgm:dir/>
          <dgm:resizeHandles val="exact"/>
        </dgm:presLayoutVars>
      </dgm:prSet>
      <dgm:spPr/>
    </dgm:pt>
    <dgm:pt modelId="{40CC7E72-C722-4E7A-B88D-DD43EB5DEF56}" type="pres">
      <dgm:prSet presAssocID="{46D33947-0CE2-4201-A856-52A3F8970552}" presName="node" presStyleLbl="node1" presStyleIdx="0" presStyleCnt="2">
        <dgm:presLayoutVars>
          <dgm:bulletEnabled val="1"/>
        </dgm:presLayoutVars>
      </dgm:prSet>
      <dgm:spPr/>
    </dgm:pt>
    <dgm:pt modelId="{438CB4B7-9533-4B96-9371-4B69011D6DB0}" type="pres">
      <dgm:prSet presAssocID="{FB031A69-93BE-4914-B004-D89238E1A6AD}" presName="sibTrans" presStyleCnt="0"/>
      <dgm:spPr/>
    </dgm:pt>
    <dgm:pt modelId="{D2039A43-D235-4E36-9D4D-924D58E0F717}" type="pres">
      <dgm:prSet presAssocID="{30096417-C000-4789-A259-F39E88270F7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607272-999C-45CB-873E-9FA2E33FB1ED}" type="presOf" srcId="{6F1072F3-9CC6-4BE8-867C-962ACF96D4D1}" destId="{327DB226-DD69-48CC-96C4-94A9033BBCB5}" srcOrd="0" destOrd="0" presId="urn:microsoft.com/office/officeart/2005/8/layout/default"/>
    <dgm:cxn modelId="{5B2ECEDB-32E7-4E2D-98DD-D269C4C02683}" type="presOf" srcId="{30096417-C000-4789-A259-F39E88270F7B}" destId="{D2039A43-D235-4E36-9D4D-924D58E0F717}" srcOrd="0" destOrd="0" presId="urn:microsoft.com/office/officeart/2005/8/layout/default"/>
    <dgm:cxn modelId="{4ABC0875-11C0-4959-9345-F3084A12B42B}" srcId="{6F1072F3-9CC6-4BE8-867C-962ACF96D4D1}" destId="{46D33947-0CE2-4201-A856-52A3F8970552}" srcOrd="0" destOrd="0" parTransId="{14A7866D-941F-4C96-AA0C-D931FFBB38C1}" sibTransId="{FB031A69-93BE-4914-B004-D89238E1A6AD}"/>
    <dgm:cxn modelId="{01CAC4E2-99BB-42D7-BA00-25E6D4D1EE31}" srcId="{6F1072F3-9CC6-4BE8-867C-962ACF96D4D1}" destId="{30096417-C000-4789-A259-F39E88270F7B}" srcOrd="1" destOrd="0" parTransId="{78BD236B-684A-479E-8492-67F8FAF14D9D}" sibTransId="{F8DF3283-FD18-4FD9-BF62-E42CE36F9334}"/>
    <dgm:cxn modelId="{957FDEE3-31B9-4E13-A754-D4223546410C}" type="presOf" srcId="{46D33947-0CE2-4201-A856-52A3F8970552}" destId="{40CC7E72-C722-4E7A-B88D-DD43EB5DEF56}" srcOrd="0" destOrd="0" presId="urn:microsoft.com/office/officeart/2005/8/layout/default"/>
    <dgm:cxn modelId="{E8D3D217-021A-4C2A-923B-A160021A6C3E}" type="presParOf" srcId="{327DB226-DD69-48CC-96C4-94A9033BBCB5}" destId="{40CC7E72-C722-4E7A-B88D-DD43EB5DEF56}" srcOrd="0" destOrd="0" presId="urn:microsoft.com/office/officeart/2005/8/layout/default"/>
    <dgm:cxn modelId="{C5AF544C-1A69-4C99-B619-B59C7277BB15}" type="presParOf" srcId="{327DB226-DD69-48CC-96C4-94A9033BBCB5}" destId="{438CB4B7-9533-4B96-9371-4B69011D6DB0}" srcOrd="1" destOrd="0" presId="urn:microsoft.com/office/officeart/2005/8/layout/default"/>
    <dgm:cxn modelId="{C244137E-5E5F-4BD6-A9F1-93FC316ADA1D}" type="presParOf" srcId="{327DB226-DD69-48CC-96C4-94A9033BBCB5}" destId="{D2039A43-D235-4E36-9D4D-924D58E0F71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415154-C333-47DD-989E-5E2E545D511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39A30D-F941-4B07-933A-61973C8069DC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оптимальное распределение ресурсов для достижения поставленных целей, деятельность (совокупность процессов), связанная с постановкой целей (задач) и действий в будущем; </a:t>
          </a:r>
          <a:endParaRPr lang="ru-RU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21336-B427-4B2D-8F14-AE348FA8EEA0}" type="parTrans" cxnId="{DD90E3FA-297F-4340-8E46-96FA7617D73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2BC0313F-5E22-4839-B672-D65000D44E09}" type="sibTrans" cxnId="{DD90E3FA-297F-4340-8E46-96FA7617D73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115AAB90-5406-4D5C-AE51-D4C0448B6E6B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вид деятельности, связанный с постановкой целей, задач и действий в будущем;</a:t>
          </a:r>
          <a:endParaRPr lang="ru-RU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6E21AA-5EDC-4229-9B40-13751E4AEBF7}" type="parTrans" cxnId="{1A3F8ECB-1F6D-495A-8481-AA918178391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E8755101-11B8-434B-8FCA-E2FFF4AFC914}" type="sibTrans" cxnId="{1A3F8ECB-1F6D-495A-8481-AA918178391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2EB674C2-4B92-4394-A7AC-C4406396BCBF}">
      <dgm:prSet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одна из основных функций менеджмента.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DEE0F-6450-4FE7-BA03-B3790BC1FAD6}" type="parTrans" cxnId="{99084747-1032-47CE-B7DC-337EB16DCC8D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321ABB2B-3140-47E1-B135-C1151A4215D7}" type="sibTrans" cxnId="{99084747-1032-47CE-B7DC-337EB16DCC8D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8B559622-8120-4ADE-99C0-EDE365567B50}" type="pres">
      <dgm:prSet presAssocID="{58415154-C333-47DD-989E-5E2E545D5113}" presName="linear" presStyleCnt="0">
        <dgm:presLayoutVars>
          <dgm:dir/>
          <dgm:animLvl val="lvl"/>
          <dgm:resizeHandles val="exact"/>
        </dgm:presLayoutVars>
      </dgm:prSet>
      <dgm:spPr/>
    </dgm:pt>
    <dgm:pt modelId="{76829A28-71D2-4EEB-810D-F8B415E7F5E4}" type="pres">
      <dgm:prSet presAssocID="{1539A30D-F941-4B07-933A-61973C8069DC}" presName="parentLin" presStyleCnt="0"/>
      <dgm:spPr/>
    </dgm:pt>
    <dgm:pt modelId="{251D3D68-CEAB-4194-9B80-F78F67548FDC}" type="pres">
      <dgm:prSet presAssocID="{1539A30D-F941-4B07-933A-61973C8069DC}" presName="parentLeftMargin" presStyleLbl="node1" presStyleIdx="0" presStyleCnt="3"/>
      <dgm:spPr/>
    </dgm:pt>
    <dgm:pt modelId="{9E760E9C-DBC5-4B21-9895-1AE52E9FD8C4}" type="pres">
      <dgm:prSet presAssocID="{1539A30D-F941-4B07-933A-61973C8069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85D6AB-6C99-401B-866E-866714A9D94F}" type="pres">
      <dgm:prSet presAssocID="{1539A30D-F941-4B07-933A-61973C8069DC}" presName="negativeSpace" presStyleCnt="0"/>
      <dgm:spPr/>
    </dgm:pt>
    <dgm:pt modelId="{BB123426-53BF-4FE1-95BC-377B061C3130}" type="pres">
      <dgm:prSet presAssocID="{1539A30D-F941-4B07-933A-61973C8069DC}" presName="childText" presStyleLbl="conFgAcc1" presStyleIdx="0" presStyleCnt="3">
        <dgm:presLayoutVars>
          <dgm:bulletEnabled val="1"/>
        </dgm:presLayoutVars>
      </dgm:prSet>
      <dgm:spPr/>
    </dgm:pt>
    <dgm:pt modelId="{1CFDD391-069D-4D6D-93C0-02784E36F7CD}" type="pres">
      <dgm:prSet presAssocID="{2BC0313F-5E22-4839-B672-D65000D44E09}" presName="spaceBetweenRectangles" presStyleCnt="0"/>
      <dgm:spPr/>
    </dgm:pt>
    <dgm:pt modelId="{3334060E-9B34-4232-A2C0-4942E31E39CD}" type="pres">
      <dgm:prSet presAssocID="{115AAB90-5406-4D5C-AE51-D4C0448B6E6B}" presName="parentLin" presStyleCnt="0"/>
      <dgm:spPr/>
    </dgm:pt>
    <dgm:pt modelId="{4275DF8A-BF4C-4154-AD97-3CDB8E478599}" type="pres">
      <dgm:prSet presAssocID="{115AAB90-5406-4D5C-AE51-D4C0448B6E6B}" presName="parentLeftMargin" presStyleLbl="node1" presStyleIdx="0" presStyleCnt="3"/>
      <dgm:spPr/>
    </dgm:pt>
    <dgm:pt modelId="{C1248F12-DA5A-46B2-8C6F-6C122C205CFD}" type="pres">
      <dgm:prSet presAssocID="{115AAB90-5406-4D5C-AE51-D4C0448B6E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F0E4FA-4C88-4F0D-968F-6A03795131CB}" type="pres">
      <dgm:prSet presAssocID="{115AAB90-5406-4D5C-AE51-D4C0448B6E6B}" presName="negativeSpace" presStyleCnt="0"/>
      <dgm:spPr/>
    </dgm:pt>
    <dgm:pt modelId="{9D872FC0-D07B-4269-9495-11174B66E0B9}" type="pres">
      <dgm:prSet presAssocID="{115AAB90-5406-4D5C-AE51-D4C0448B6E6B}" presName="childText" presStyleLbl="conFgAcc1" presStyleIdx="1" presStyleCnt="3">
        <dgm:presLayoutVars>
          <dgm:bulletEnabled val="1"/>
        </dgm:presLayoutVars>
      </dgm:prSet>
      <dgm:spPr/>
    </dgm:pt>
    <dgm:pt modelId="{E430A94F-1C19-43FF-99DB-B66AA287578F}" type="pres">
      <dgm:prSet presAssocID="{E8755101-11B8-434B-8FCA-E2FFF4AFC914}" presName="spaceBetweenRectangles" presStyleCnt="0"/>
      <dgm:spPr/>
    </dgm:pt>
    <dgm:pt modelId="{690BEE1F-5FA6-4100-BA46-25A6A4AEFD77}" type="pres">
      <dgm:prSet presAssocID="{2EB674C2-4B92-4394-A7AC-C4406396BCBF}" presName="parentLin" presStyleCnt="0"/>
      <dgm:spPr/>
    </dgm:pt>
    <dgm:pt modelId="{DB1E0D10-BD58-4FF5-93F1-767EFF694A9A}" type="pres">
      <dgm:prSet presAssocID="{2EB674C2-4B92-4394-A7AC-C4406396BCBF}" presName="parentLeftMargin" presStyleLbl="node1" presStyleIdx="1" presStyleCnt="3"/>
      <dgm:spPr/>
    </dgm:pt>
    <dgm:pt modelId="{FF8C94A9-0B01-4EFF-88CC-361D6FE87787}" type="pres">
      <dgm:prSet presAssocID="{2EB674C2-4B92-4394-A7AC-C4406396BCB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37EB1DA-A633-4ABD-B007-8C2ED4E65EE7}" type="pres">
      <dgm:prSet presAssocID="{2EB674C2-4B92-4394-A7AC-C4406396BCBF}" presName="negativeSpace" presStyleCnt="0"/>
      <dgm:spPr/>
    </dgm:pt>
    <dgm:pt modelId="{21F285B5-CC01-48B8-A1AB-1B38772D55A4}" type="pres">
      <dgm:prSet presAssocID="{2EB674C2-4B92-4394-A7AC-C4406396BC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90E3FA-297F-4340-8E46-96FA7617D738}" srcId="{58415154-C333-47DD-989E-5E2E545D5113}" destId="{1539A30D-F941-4B07-933A-61973C8069DC}" srcOrd="0" destOrd="0" parTransId="{87521336-B427-4B2D-8F14-AE348FA8EEA0}" sibTransId="{2BC0313F-5E22-4839-B672-D65000D44E09}"/>
    <dgm:cxn modelId="{743CCEB5-203B-4709-BB0C-CD729F6D2EF9}" type="presOf" srcId="{115AAB90-5406-4D5C-AE51-D4C0448B6E6B}" destId="{4275DF8A-BF4C-4154-AD97-3CDB8E478599}" srcOrd="0" destOrd="0" presId="urn:microsoft.com/office/officeart/2005/8/layout/list1"/>
    <dgm:cxn modelId="{803B6BDB-D746-4D39-B74B-F1EAD870D5D4}" type="presOf" srcId="{2EB674C2-4B92-4394-A7AC-C4406396BCBF}" destId="{FF8C94A9-0B01-4EFF-88CC-361D6FE87787}" srcOrd="1" destOrd="0" presId="urn:microsoft.com/office/officeart/2005/8/layout/list1"/>
    <dgm:cxn modelId="{FFA63047-492C-4B69-AC3A-CDB8D239A4C5}" type="presOf" srcId="{115AAB90-5406-4D5C-AE51-D4C0448B6E6B}" destId="{C1248F12-DA5A-46B2-8C6F-6C122C205CFD}" srcOrd="1" destOrd="0" presId="urn:microsoft.com/office/officeart/2005/8/layout/list1"/>
    <dgm:cxn modelId="{1A3F8ECB-1F6D-495A-8481-AA918178391F}" srcId="{58415154-C333-47DD-989E-5E2E545D5113}" destId="{115AAB90-5406-4D5C-AE51-D4C0448B6E6B}" srcOrd="1" destOrd="0" parTransId="{3C6E21AA-5EDC-4229-9B40-13751E4AEBF7}" sibTransId="{E8755101-11B8-434B-8FCA-E2FFF4AFC914}"/>
    <dgm:cxn modelId="{99084747-1032-47CE-B7DC-337EB16DCC8D}" srcId="{58415154-C333-47DD-989E-5E2E545D5113}" destId="{2EB674C2-4B92-4394-A7AC-C4406396BCBF}" srcOrd="2" destOrd="0" parTransId="{865DEE0F-6450-4FE7-BA03-B3790BC1FAD6}" sibTransId="{321ABB2B-3140-47E1-B135-C1151A4215D7}"/>
    <dgm:cxn modelId="{7B37A8F9-425E-4AF8-8673-91B928156FFE}" type="presOf" srcId="{1539A30D-F941-4B07-933A-61973C8069DC}" destId="{251D3D68-CEAB-4194-9B80-F78F67548FDC}" srcOrd="0" destOrd="0" presId="urn:microsoft.com/office/officeart/2005/8/layout/list1"/>
    <dgm:cxn modelId="{4A338FDE-C7D1-41FD-B7FA-2E27D36D020F}" type="presOf" srcId="{58415154-C333-47DD-989E-5E2E545D5113}" destId="{8B559622-8120-4ADE-99C0-EDE365567B50}" srcOrd="0" destOrd="0" presId="urn:microsoft.com/office/officeart/2005/8/layout/list1"/>
    <dgm:cxn modelId="{7CE56034-3EAA-4443-B13D-EBFFB8158C12}" type="presOf" srcId="{1539A30D-F941-4B07-933A-61973C8069DC}" destId="{9E760E9C-DBC5-4B21-9895-1AE52E9FD8C4}" srcOrd="1" destOrd="0" presId="urn:microsoft.com/office/officeart/2005/8/layout/list1"/>
    <dgm:cxn modelId="{1ED4C6E7-9A3B-4C64-AFA8-2F884EE3D451}" type="presOf" srcId="{2EB674C2-4B92-4394-A7AC-C4406396BCBF}" destId="{DB1E0D10-BD58-4FF5-93F1-767EFF694A9A}" srcOrd="0" destOrd="0" presId="urn:microsoft.com/office/officeart/2005/8/layout/list1"/>
    <dgm:cxn modelId="{F019BFF5-41A0-4D3A-98C5-95D95F1BBF64}" type="presParOf" srcId="{8B559622-8120-4ADE-99C0-EDE365567B50}" destId="{76829A28-71D2-4EEB-810D-F8B415E7F5E4}" srcOrd="0" destOrd="0" presId="urn:microsoft.com/office/officeart/2005/8/layout/list1"/>
    <dgm:cxn modelId="{D8FF0480-6612-4FAD-B80B-EC1804061292}" type="presParOf" srcId="{76829A28-71D2-4EEB-810D-F8B415E7F5E4}" destId="{251D3D68-CEAB-4194-9B80-F78F67548FDC}" srcOrd="0" destOrd="0" presId="urn:microsoft.com/office/officeart/2005/8/layout/list1"/>
    <dgm:cxn modelId="{C70FED61-1389-4FBD-96BE-08B615B8BCDD}" type="presParOf" srcId="{76829A28-71D2-4EEB-810D-F8B415E7F5E4}" destId="{9E760E9C-DBC5-4B21-9895-1AE52E9FD8C4}" srcOrd="1" destOrd="0" presId="urn:microsoft.com/office/officeart/2005/8/layout/list1"/>
    <dgm:cxn modelId="{E960655D-151D-4D1E-AB1A-FCBB12E8B27D}" type="presParOf" srcId="{8B559622-8120-4ADE-99C0-EDE365567B50}" destId="{3F85D6AB-6C99-401B-866E-866714A9D94F}" srcOrd="1" destOrd="0" presId="urn:microsoft.com/office/officeart/2005/8/layout/list1"/>
    <dgm:cxn modelId="{CDE682D6-8492-45F8-A476-64935CD496C3}" type="presParOf" srcId="{8B559622-8120-4ADE-99C0-EDE365567B50}" destId="{BB123426-53BF-4FE1-95BC-377B061C3130}" srcOrd="2" destOrd="0" presId="urn:microsoft.com/office/officeart/2005/8/layout/list1"/>
    <dgm:cxn modelId="{F9DD7850-38D2-4F0B-A003-6DFEDCB1FE04}" type="presParOf" srcId="{8B559622-8120-4ADE-99C0-EDE365567B50}" destId="{1CFDD391-069D-4D6D-93C0-02784E36F7CD}" srcOrd="3" destOrd="0" presId="urn:microsoft.com/office/officeart/2005/8/layout/list1"/>
    <dgm:cxn modelId="{4FAC8E2D-D191-47BA-8A7A-FE40D6FCE99C}" type="presParOf" srcId="{8B559622-8120-4ADE-99C0-EDE365567B50}" destId="{3334060E-9B34-4232-A2C0-4942E31E39CD}" srcOrd="4" destOrd="0" presId="urn:microsoft.com/office/officeart/2005/8/layout/list1"/>
    <dgm:cxn modelId="{4B391A69-EE39-4465-951E-9C8023B2601A}" type="presParOf" srcId="{3334060E-9B34-4232-A2C0-4942E31E39CD}" destId="{4275DF8A-BF4C-4154-AD97-3CDB8E478599}" srcOrd="0" destOrd="0" presId="urn:microsoft.com/office/officeart/2005/8/layout/list1"/>
    <dgm:cxn modelId="{0BABF318-1460-47C5-ADC6-834253FB7902}" type="presParOf" srcId="{3334060E-9B34-4232-A2C0-4942E31E39CD}" destId="{C1248F12-DA5A-46B2-8C6F-6C122C205CFD}" srcOrd="1" destOrd="0" presId="urn:microsoft.com/office/officeart/2005/8/layout/list1"/>
    <dgm:cxn modelId="{681AEADB-8AB9-4752-84A9-EBB07D112CD4}" type="presParOf" srcId="{8B559622-8120-4ADE-99C0-EDE365567B50}" destId="{E3F0E4FA-4C88-4F0D-968F-6A03795131CB}" srcOrd="5" destOrd="0" presId="urn:microsoft.com/office/officeart/2005/8/layout/list1"/>
    <dgm:cxn modelId="{F9A10C61-63B3-46A4-B6F8-4E87F9B703E7}" type="presParOf" srcId="{8B559622-8120-4ADE-99C0-EDE365567B50}" destId="{9D872FC0-D07B-4269-9495-11174B66E0B9}" srcOrd="6" destOrd="0" presId="urn:microsoft.com/office/officeart/2005/8/layout/list1"/>
    <dgm:cxn modelId="{FE0E6C55-BD12-450E-869A-D02EC53A45C1}" type="presParOf" srcId="{8B559622-8120-4ADE-99C0-EDE365567B50}" destId="{E430A94F-1C19-43FF-99DB-B66AA287578F}" srcOrd="7" destOrd="0" presId="urn:microsoft.com/office/officeart/2005/8/layout/list1"/>
    <dgm:cxn modelId="{B478B79A-F94A-4F99-A1BF-5BF1419F94A2}" type="presParOf" srcId="{8B559622-8120-4ADE-99C0-EDE365567B50}" destId="{690BEE1F-5FA6-4100-BA46-25A6A4AEFD77}" srcOrd="8" destOrd="0" presId="urn:microsoft.com/office/officeart/2005/8/layout/list1"/>
    <dgm:cxn modelId="{2CA32DCF-241A-4DA1-A3A2-0F7A33BF40D7}" type="presParOf" srcId="{690BEE1F-5FA6-4100-BA46-25A6A4AEFD77}" destId="{DB1E0D10-BD58-4FF5-93F1-767EFF694A9A}" srcOrd="0" destOrd="0" presId="urn:microsoft.com/office/officeart/2005/8/layout/list1"/>
    <dgm:cxn modelId="{F63C719A-747F-48B8-9D4F-FDC8F5D1B5DA}" type="presParOf" srcId="{690BEE1F-5FA6-4100-BA46-25A6A4AEFD77}" destId="{FF8C94A9-0B01-4EFF-88CC-361D6FE87787}" srcOrd="1" destOrd="0" presId="urn:microsoft.com/office/officeart/2005/8/layout/list1"/>
    <dgm:cxn modelId="{0487B0B4-D80B-417F-8460-56F975E3638A}" type="presParOf" srcId="{8B559622-8120-4ADE-99C0-EDE365567B50}" destId="{737EB1DA-A633-4ABD-B007-8C2ED4E65EE7}" srcOrd="9" destOrd="0" presId="urn:microsoft.com/office/officeart/2005/8/layout/list1"/>
    <dgm:cxn modelId="{13115F24-C8C4-4471-90A8-54CF60F3FD2A}" type="presParOf" srcId="{8B559622-8120-4ADE-99C0-EDE365567B50}" destId="{21F285B5-CC01-48B8-A1AB-1B38772D55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5D0A2-2298-490F-A1B2-22371F43F73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019335-CA21-4110-83BA-903BDF41CE0F}">
      <dgm:prSet phldrT="[Текст]" phldr="1"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8ED39E11-5672-4A5D-AF55-A9845671B7A7}" type="parTrans" cxnId="{CA6F6411-80F3-4850-8230-D38F54EC3662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0419E4DB-986A-4B53-AFCF-F40C5E286686}" type="sibTrans" cxnId="{CA6F6411-80F3-4850-8230-D38F54EC3662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F8BAB00C-9347-44CB-876C-EF5152481070}">
      <dgm:prSet phldrT="[Текст]" phldr="1"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A8875B1A-AC9F-4C01-806D-14EBCDA917B8}" type="parTrans" cxnId="{50D9A891-3DA3-4D28-98FF-6EDAB68E8E5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5B21FC54-7CDF-4477-99FD-A70C9B477F50}" type="sibTrans" cxnId="{50D9A891-3DA3-4D28-98FF-6EDAB68E8E5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F9DD03C9-DAD5-461C-899B-C57B3D5300B5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непрерывности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DEA4A5-A07E-44AA-BE0C-52A65DF92678}" type="parTrans" cxnId="{7DF3134D-6D56-48F1-84FA-EC868852CAB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205ECDA5-C000-4A1D-AEAB-E0C6F9AFE4FF}" type="sibTrans" cxnId="{7DF3134D-6D56-48F1-84FA-EC868852CAB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8E9002F7-C3AE-44D4-B79E-52883BBF506B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единства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AC1E62-F750-42E8-AAC6-BB22A29748D9}" type="parTrans" cxnId="{E9F3739D-9059-4F89-BA27-64197F329AE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27F802E0-AA45-4B60-A025-09ABEEB54B4B}" type="sibTrans" cxnId="{E9F3739D-9059-4F89-BA27-64197F329AE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6ACBD585-E070-49FD-B4F5-2427294F2E28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гибкости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B54AF3-1ECB-4D6A-B624-718AAB1C843A}" type="parTrans" cxnId="{25B39635-DA12-425D-A799-458DA3A81B4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DB22EB1F-491A-4BC0-987F-70CC1EB01206}" type="sibTrans" cxnId="{25B39635-DA12-425D-A799-458DA3A81B4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A7148F08-4A67-448D-BD46-468C3EF8BECE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точности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71389-AC46-4486-B808-9D437387FC99}" type="parTrans" cxnId="{9FBFC147-7A4C-464D-BDAF-EFC080930196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9B1E4742-FF82-4D81-9E55-901A301DC57E}" type="sibTrans" cxnId="{9FBFC147-7A4C-464D-BDAF-EFC080930196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5C6B807E-9D7D-465C-8A25-5AF9D7DC2371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оптимальности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8DAC0-58AF-4AD4-A302-38F7F16C47CE}" type="parTrans" cxnId="{06894083-5234-4BDA-83A3-B64116167C0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C962E535-624F-4782-98A5-D9ADEECFC018}" type="sibTrans" cxnId="{06894083-5234-4BDA-83A3-B64116167C0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4CF08F05-EDC2-4117-8D76-EFDB31BD38A6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участия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79082-41AD-4C31-BC00-6781D0905BAD}" type="parTrans" cxnId="{AB172362-104E-40E0-8005-35FAFC1F375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D633CB2B-8721-4237-9AA6-09ED539784B8}" type="sibTrans" cxnId="{AB172362-104E-40E0-8005-35FAFC1F375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16F10D75-BCE1-40C5-AEFA-7275FD9DC910}">
      <dgm:prSet custT="1"/>
      <dgm:spPr/>
      <dgm:t>
        <a:bodyPr/>
        <a:lstStyle/>
        <a:p>
          <a:r>
            <a:rPr 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эффективности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5204C-8F25-4C77-A5E8-339E5491486F}" type="parTrans" cxnId="{183561CD-0D41-43AD-971E-135EBD41832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B921C345-8756-439C-A806-A4FF3F9E0B30}" type="sibTrans" cxnId="{183561CD-0D41-43AD-971E-135EBD41832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5FFAAF6A-2672-4E2A-8E7A-D6FA6361CADF}" type="pres">
      <dgm:prSet presAssocID="{2F65D0A2-2298-490F-A1B2-22371F43F731}" presName="Name0" presStyleCnt="0">
        <dgm:presLayoutVars>
          <dgm:chMax val="7"/>
          <dgm:chPref val="7"/>
          <dgm:dir/>
        </dgm:presLayoutVars>
      </dgm:prSet>
      <dgm:spPr/>
    </dgm:pt>
    <dgm:pt modelId="{4CC13E50-B0DC-4BEA-AC35-281057BAF837}" type="pres">
      <dgm:prSet presAssocID="{2F65D0A2-2298-490F-A1B2-22371F43F731}" presName="Name1" presStyleCnt="0"/>
      <dgm:spPr/>
    </dgm:pt>
    <dgm:pt modelId="{7FD86E91-82F4-421C-85B4-05165F64671E}" type="pres">
      <dgm:prSet presAssocID="{2F65D0A2-2298-490F-A1B2-22371F43F731}" presName="cycle" presStyleCnt="0"/>
      <dgm:spPr/>
    </dgm:pt>
    <dgm:pt modelId="{4DCD4E6B-F599-4E0C-87D1-F3E6B8AE1F47}" type="pres">
      <dgm:prSet presAssocID="{2F65D0A2-2298-490F-A1B2-22371F43F731}" presName="srcNode" presStyleLbl="node1" presStyleIdx="0" presStyleCnt="7"/>
      <dgm:spPr/>
    </dgm:pt>
    <dgm:pt modelId="{75466CF8-0527-4DC2-8B20-051E44B4DBF2}" type="pres">
      <dgm:prSet presAssocID="{2F65D0A2-2298-490F-A1B2-22371F43F731}" presName="conn" presStyleLbl="parChTrans1D2" presStyleIdx="0" presStyleCnt="1"/>
      <dgm:spPr/>
    </dgm:pt>
    <dgm:pt modelId="{C7AF4F04-2334-429C-AC35-9CD834D29DE8}" type="pres">
      <dgm:prSet presAssocID="{2F65D0A2-2298-490F-A1B2-22371F43F731}" presName="extraNode" presStyleLbl="node1" presStyleIdx="0" presStyleCnt="7"/>
      <dgm:spPr/>
    </dgm:pt>
    <dgm:pt modelId="{5BE51DE5-6863-404A-AB28-81AADA41844F}" type="pres">
      <dgm:prSet presAssocID="{2F65D0A2-2298-490F-A1B2-22371F43F731}" presName="dstNode" presStyleLbl="node1" presStyleIdx="0" presStyleCnt="7"/>
      <dgm:spPr/>
    </dgm:pt>
    <dgm:pt modelId="{92C0DAD3-CB05-454B-8EF2-937C2F990C45}" type="pres">
      <dgm:prSet presAssocID="{F9DD03C9-DAD5-461C-899B-C57B3D5300B5}" presName="text_1" presStyleLbl="node1" presStyleIdx="0" presStyleCnt="7">
        <dgm:presLayoutVars>
          <dgm:bulletEnabled val="1"/>
        </dgm:presLayoutVars>
      </dgm:prSet>
      <dgm:spPr/>
    </dgm:pt>
    <dgm:pt modelId="{8784734B-D720-405C-B35D-A9207F50733A}" type="pres">
      <dgm:prSet presAssocID="{F9DD03C9-DAD5-461C-899B-C57B3D5300B5}" presName="accent_1" presStyleCnt="0"/>
      <dgm:spPr/>
    </dgm:pt>
    <dgm:pt modelId="{76D330E3-E240-4216-9167-27BEB7CA9B34}" type="pres">
      <dgm:prSet presAssocID="{F9DD03C9-DAD5-461C-899B-C57B3D5300B5}" presName="accentRepeatNode" presStyleLbl="solidFgAcc1" presStyleIdx="0" presStyleCnt="7"/>
      <dgm:spPr/>
    </dgm:pt>
    <dgm:pt modelId="{1EF6E8D9-8B5F-4CB2-A3F1-B4CD7895F873}" type="pres">
      <dgm:prSet presAssocID="{8E9002F7-C3AE-44D4-B79E-52883BBF506B}" presName="text_2" presStyleLbl="node1" presStyleIdx="1" presStyleCnt="7">
        <dgm:presLayoutVars>
          <dgm:bulletEnabled val="1"/>
        </dgm:presLayoutVars>
      </dgm:prSet>
      <dgm:spPr/>
    </dgm:pt>
    <dgm:pt modelId="{6285CAF5-489F-4B5E-B10B-06D9EFE7678A}" type="pres">
      <dgm:prSet presAssocID="{8E9002F7-C3AE-44D4-B79E-52883BBF506B}" presName="accent_2" presStyleCnt="0"/>
      <dgm:spPr/>
    </dgm:pt>
    <dgm:pt modelId="{ACC7ACA6-06AE-45ED-B44E-2D95EA6BE7FB}" type="pres">
      <dgm:prSet presAssocID="{8E9002F7-C3AE-44D4-B79E-52883BBF506B}" presName="accentRepeatNode" presStyleLbl="solidFgAcc1" presStyleIdx="1" presStyleCnt="7"/>
      <dgm:spPr/>
    </dgm:pt>
    <dgm:pt modelId="{7065E91C-51BD-4D0D-A315-445CBFFEF7F0}" type="pres">
      <dgm:prSet presAssocID="{6ACBD585-E070-49FD-B4F5-2427294F2E28}" presName="text_3" presStyleLbl="node1" presStyleIdx="2" presStyleCnt="7">
        <dgm:presLayoutVars>
          <dgm:bulletEnabled val="1"/>
        </dgm:presLayoutVars>
      </dgm:prSet>
      <dgm:spPr/>
    </dgm:pt>
    <dgm:pt modelId="{8A1135BF-919D-4335-AF54-FBCA40EED72A}" type="pres">
      <dgm:prSet presAssocID="{6ACBD585-E070-49FD-B4F5-2427294F2E28}" presName="accent_3" presStyleCnt="0"/>
      <dgm:spPr/>
    </dgm:pt>
    <dgm:pt modelId="{33B36D64-A163-4DBA-AC47-63DE545A1CF3}" type="pres">
      <dgm:prSet presAssocID="{6ACBD585-E070-49FD-B4F5-2427294F2E28}" presName="accentRepeatNode" presStyleLbl="solidFgAcc1" presStyleIdx="2" presStyleCnt="7"/>
      <dgm:spPr/>
    </dgm:pt>
    <dgm:pt modelId="{C7D6E083-0729-41F8-BDE8-9D91005BC720}" type="pres">
      <dgm:prSet presAssocID="{A7148F08-4A67-448D-BD46-468C3EF8BECE}" presName="text_4" presStyleLbl="node1" presStyleIdx="3" presStyleCnt="7">
        <dgm:presLayoutVars>
          <dgm:bulletEnabled val="1"/>
        </dgm:presLayoutVars>
      </dgm:prSet>
      <dgm:spPr/>
    </dgm:pt>
    <dgm:pt modelId="{A61A7362-12BF-4B8E-80D7-8AE66EDB4093}" type="pres">
      <dgm:prSet presAssocID="{A7148F08-4A67-448D-BD46-468C3EF8BECE}" presName="accent_4" presStyleCnt="0"/>
      <dgm:spPr/>
    </dgm:pt>
    <dgm:pt modelId="{2249E108-F397-47CD-A359-BEBF57CA5E51}" type="pres">
      <dgm:prSet presAssocID="{A7148F08-4A67-448D-BD46-468C3EF8BECE}" presName="accentRepeatNode" presStyleLbl="solidFgAcc1" presStyleIdx="3" presStyleCnt="7"/>
      <dgm:spPr/>
    </dgm:pt>
    <dgm:pt modelId="{F2690D65-187A-4520-A619-DE047A9676F7}" type="pres">
      <dgm:prSet presAssocID="{5C6B807E-9D7D-465C-8A25-5AF9D7DC2371}" presName="text_5" presStyleLbl="node1" presStyleIdx="4" presStyleCnt="7">
        <dgm:presLayoutVars>
          <dgm:bulletEnabled val="1"/>
        </dgm:presLayoutVars>
      </dgm:prSet>
      <dgm:spPr/>
    </dgm:pt>
    <dgm:pt modelId="{62E11D97-D891-4732-A779-ECC650291EA5}" type="pres">
      <dgm:prSet presAssocID="{5C6B807E-9D7D-465C-8A25-5AF9D7DC2371}" presName="accent_5" presStyleCnt="0"/>
      <dgm:spPr/>
    </dgm:pt>
    <dgm:pt modelId="{CDAC7ED6-4C3F-4B2D-9B88-415B2458E492}" type="pres">
      <dgm:prSet presAssocID="{5C6B807E-9D7D-465C-8A25-5AF9D7DC2371}" presName="accentRepeatNode" presStyleLbl="solidFgAcc1" presStyleIdx="4" presStyleCnt="7"/>
      <dgm:spPr/>
    </dgm:pt>
    <dgm:pt modelId="{22448A2D-412F-4130-BDA8-4E63724633C6}" type="pres">
      <dgm:prSet presAssocID="{4CF08F05-EDC2-4117-8D76-EFDB31BD38A6}" presName="text_6" presStyleLbl="node1" presStyleIdx="5" presStyleCnt="7">
        <dgm:presLayoutVars>
          <dgm:bulletEnabled val="1"/>
        </dgm:presLayoutVars>
      </dgm:prSet>
      <dgm:spPr/>
    </dgm:pt>
    <dgm:pt modelId="{E4EF299C-6527-47E4-8827-BA567D41DCD7}" type="pres">
      <dgm:prSet presAssocID="{4CF08F05-EDC2-4117-8D76-EFDB31BD38A6}" presName="accent_6" presStyleCnt="0"/>
      <dgm:spPr/>
    </dgm:pt>
    <dgm:pt modelId="{DE2614BD-4E6B-47BC-B907-312A1017A0C3}" type="pres">
      <dgm:prSet presAssocID="{4CF08F05-EDC2-4117-8D76-EFDB31BD38A6}" presName="accentRepeatNode" presStyleLbl="solidFgAcc1" presStyleIdx="5" presStyleCnt="7"/>
      <dgm:spPr/>
    </dgm:pt>
    <dgm:pt modelId="{E9D5783E-7D96-4C46-B8BD-B8B9E5622B9D}" type="pres">
      <dgm:prSet presAssocID="{16F10D75-BCE1-40C5-AEFA-7275FD9DC910}" presName="text_7" presStyleLbl="node1" presStyleIdx="6" presStyleCnt="7">
        <dgm:presLayoutVars>
          <dgm:bulletEnabled val="1"/>
        </dgm:presLayoutVars>
      </dgm:prSet>
      <dgm:spPr/>
    </dgm:pt>
    <dgm:pt modelId="{1C38E67D-DF87-49B8-8D11-E65D520B231F}" type="pres">
      <dgm:prSet presAssocID="{16F10D75-BCE1-40C5-AEFA-7275FD9DC910}" presName="accent_7" presStyleCnt="0"/>
      <dgm:spPr/>
    </dgm:pt>
    <dgm:pt modelId="{E27FF9A9-0F8B-4E8A-9BA4-C70FECD0B3FA}" type="pres">
      <dgm:prSet presAssocID="{16F10D75-BCE1-40C5-AEFA-7275FD9DC910}" presName="accentRepeatNode" presStyleLbl="solidFgAcc1" presStyleIdx="6" presStyleCnt="7"/>
      <dgm:spPr/>
    </dgm:pt>
  </dgm:ptLst>
  <dgm:cxnLst>
    <dgm:cxn modelId="{1E3D2029-BF29-446E-B399-682A439CC8A5}" type="presOf" srcId="{4CF08F05-EDC2-4117-8D76-EFDB31BD38A6}" destId="{22448A2D-412F-4130-BDA8-4E63724633C6}" srcOrd="0" destOrd="0" presId="urn:microsoft.com/office/officeart/2008/layout/VerticalCurvedList"/>
    <dgm:cxn modelId="{1DC49C7A-88E4-4E23-9FD9-B9F11DB460B9}" type="presOf" srcId="{16F10D75-BCE1-40C5-AEFA-7275FD9DC910}" destId="{E9D5783E-7D96-4C46-B8BD-B8B9E5622B9D}" srcOrd="0" destOrd="0" presId="urn:microsoft.com/office/officeart/2008/layout/VerticalCurvedList"/>
    <dgm:cxn modelId="{C2DD0C4D-CCC7-4E1C-88D3-FEE8ECD7B3F7}" type="presOf" srcId="{6ACBD585-E070-49FD-B4F5-2427294F2E28}" destId="{7065E91C-51BD-4D0D-A315-445CBFFEF7F0}" srcOrd="0" destOrd="0" presId="urn:microsoft.com/office/officeart/2008/layout/VerticalCurvedList"/>
    <dgm:cxn modelId="{AB172362-104E-40E0-8005-35FAFC1F375F}" srcId="{2F65D0A2-2298-490F-A1B2-22371F43F731}" destId="{4CF08F05-EDC2-4117-8D76-EFDB31BD38A6}" srcOrd="5" destOrd="0" parTransId="{B2079082-41AD-4C31-BC00-6781D0905BAD}" sibTransId="{D633CB2B-8721-4237-9AA6-09ED539784B8}"/>
    <dgm:cxn modelId="{06894083-5234-4BDA-83A3-B64116167C0B}" srcId="{2F65D0A2-2298-490F-A1B2-22371F43F731}" destId="{5C6B807E-9D7D-465C-8A25-5AF9D7DC2371}" srcOrd="4" destOrd="0" parTransId="{96E8DAC0-58AF-4AD4-A302-38F7F16C47CE}" sibTransId="{C962E535-624F-4782-98A5-D9ADEECFC018}"/>
    <dgm:cxn modelId="{50D9A891-3DA3-4D28-98FF-6EDAB68E8E58}" srcId="{2F65D0A2-2298-490F-A1B2-22371F43F731}" destId="{F8BAB00C-9347-44CB-876C-EF5152481070}" srcOrd="8" destOrd="0" parTransId="{A8875B1A-AC9F-4C01-806D-14EBCDA917B8}" sibTransId="{5B21FC54-7CDF-4477-99FD-A70C9B477F50}"/>
    <dgm:cxn modelId="{25B39635-DA12-425D-A799-458DA3A81B4B}" srcId="{2F65D0A2-2298-490F-A1B2-22371F43F731}" destId="{6ACBD585-E070-49FD-B4F5-2427294F2E28}" srcOrd="2" destOrd="0" parTransId="{6BB54AF3-1ECB-4D6A-B624-718AAB1C843A}" sibTransId="{DB22EB1F-491A-4BC0-987F-70CC1EB01206}"/>
    <dgm:cxn modelId="{2D028B64-CF4F-47B2-B368-3F6059EB63E0}" type="presOf" srcId="{F9DD03C9-DAD5-461C-899B-C57B3D5300B5}" destId="{92C0DAD3-CB05-454B-8EF2-937C2F990C45}" srcOrd="0" destOrd="0" presId="urn:microsoft.com/office/officeart/2008/layout/VerticalCurvedList"/>
    <dgm:cxn modelId="{6242B001-66B0-4CAC-A311-48E697312E0D}" type="presOf" srcId="{8E9002F7-C3AE-44D4-B79E-52883BBF506B}" destId="{1EF6E8D9-8B5F-4CB2-A3F1-B4CD7895F873}" srcOrd="0" destOrd="0" presId="urn:microsoft.com/office/officeart/2008/layout/VerticalCurvedList"/>
    <dgm:cxn modelId="{E9F3739D-9059-4F89-BA27-64197F329AEF}" srcId="{2F65D0A2-2298-490F-A1B2-22371F43F731}" destId="{8E9002F7-C3AE-44D4-B79E-52883BBF506B}" srcOrd="1" destOrd="0" parTransId="{49AC1E62-F750-42E8-AAC6-BB22A29748D9}" sibTransId="{27F802E0-AA45-4B60-A025-09ABEEB54B4B}"/>
    <dgm:cxn modelId="{183561CD-0D41-43AD-971E-135EBD41832F}" srcId="{2F65D0A2-2298-490F-A1B2-22371F43F731}" destId="{16F10D75-BCE1-40C5-AEFA-7275FD9DC910}" srcOrd="6" destOrd="0" parTransId="{F6E5204C-8F25-4C77-A5E8-339E5491486F}" sibTransId="{B921C345-8756-439C-A806-A4FF3F9E0B30}"/>
    <dgm:cxn modelId="{07D1DFCD-6DED-4F3C-87B9-933B1D5AE6E1}" type="presOf" srcId="{205ECDA5-C000-4A1D-AEAB-E0C6F9AFE4FF}" destId="{75466CF8-0527-4DC2-8B20-051E44B4DBF2}" srcOrd="0" destOrd="0" presId="urn:microsoft.com/office/officeart/2008/layout/VerticalCurvedList"/>
    <dgm:cxn modelId="{CA6F6411-80F3-4850-8230-D38F54EC3662}" srcId="{2F65D0A2-2298-490F-A1B2-22371F43F731}" destId="{FF019335-CA21-4110-83BA-903BDF41CE0F}" srcOrd="7" destOrd="0" parTransId="{8ED39E11-5672-4A5D-AF55-A9845671B7A7}" sibTransId="{0419E4DB-986A-4B53-AFCF-F40C5E286686}"/>
    <dgm:cxn modelId="{1BAF5E10-1F9B-4FD0-92CB-B884A5496A64}" type="presOf" srcId="{5C6B807E-9D7D-465C-8A25-5AF9D7DC2371}" destId="{F2690D65-187A-4520-A619-DE047A9676F7}" srcOrd="0" destOrd="0" presId="urn:microsoft.com/office/officeart/2008/layout/VerticalCurvedList"/>
    <dgm:cxn modelId="{9FBFC147-7A4C-464D-BDAF-EFC080930196}" srcId="{2F65D0A2-2298-490F-A1B2-22371F43F731}" destId="{A7148F08-4A67-448D-BD46-468C3EF8BECE}" srcOrd="3" destOrd="0" parTransId="{AC871389-AC46-4486-B808-9D437387FC99}" sibTransId="{9B1E4742-FF82-4D81-9E55-901A301DC57E}"/>
    <dgm:cxn modelId="{E4EEBA87-CAF7-4E37-98A2-691BEC2F6235}" type="presOf" srcId="{A7148F08-4A67-448D-BD46-468C3EF8BECE}" destId="{C7D6E083-0729-41F8-BDE8-9D91005BC720}" srcOrd="0" destOrd="0" presId="urn:microsoft.com/office/officeart/2008/layout/VerticalCurvedList"/>
    <dgm:cxn modelId="{5DF30033-9310-4EC2-8320-21034B74FF42}" type="presOf" srcId="{2F65D0A2-2298-490F-A1B2-22371F43F731}" destId="{5FFAAF6A-2672-4E2A-8E7A-D6FA6361CADF}" srcOrd="0" destOrd="0" presId="urn:microsoft.com/office/officeart/2008/layout/VerticalCurvedList"/>
    <dgm:cxn modelId="{7DF3134D-6D56-48F1-84FA-EC868852CABB}" srcId="{2F65D0A2-2298-490F-A1B2-22371F43F731}" destId="{F9DD03C9-DAD5-461C-899B-C57B3D5300B5}" srcOrd="0" destOrd="0" parTransId="{14DEA4A5-A07E-44AA-BE0C-52A65DF92678}" sibTransId="{205ECDA5-C000-4A1D-AEAB-E0C6F9AFE4FF}"/>
    <dgm:cxn modelId="{D1742663-8236-4496-833B-2F43DDE9D8C4}" type="presParOf" srcId="{5FFAAF6A-2672-4E2A-8E7A-D6FA6361CADF}" destId="{4CC13E50-B0DC-4BEA-AC35-281057BAF837}" srcOrd="0" destOrd="0" presId="urn:microsoft.com/office/officeart/2008/layout/VerticalCurvedList"/>
    <dgm:cxn modelId="{C637C24C-2F8E-482B-91D0-550D2D724B66}" type="presParOf" srcId="{4CC13E50-B0DC-4BEA-AC35-281057BAF837}" destId="{7FD86E91-82F4-421C-85B4-05165F64671E}" srcOrd="0" destOrd="0" presId="urn:microsoft.com/office/officeart/2008/layout/VerticalCurvedList"/>
    <dgm:cxn modelId="{7E08E239-013E-4100-910E-B99BEAADBFAB}" type="presParOf" srcId="{7FD86E91-82F4-421C-85B4-05165F64671E}" destId="{4DCD4E6B-F599-4E0C-87D1-F3E6B8AE1F47}" srcOrd="0" destOrd="0" presId="urn:microsoft.com/office/officeart/2008/layout/VerticalCurvedList"/>
    <dgm:cxn modelId="{161D8E8F-1A19-4B87-A645-895B47171781}" type="presParOf" srcId="{7FD86E91-82F4-421C-85B4-05165F64671E}" destId="{75466CF8-0527-4DC2-8B20-051E44B4DBF2}" srcOrd="1" destOrd="0" presId="urn:microsoft.com/office/officeart/2008/layout/VerticalCurvedList"/>
    <dgm:cxn modelId="{90B01FA0-E9DD-47EB-8C6B-7D4E7BFD447C}" type="presParOf" srcId="{7FD86E91-82F4-421C-85B4-05165F64671E}" destId="{C7AF4F04-2334-429C-AC35-9CD834D29DE8}" srcOrd="2" destOrd="0" presId="urn:microsoft.com/office/officeart/2008/layout/VerticalCurvedList"/>
    <dgm:cxn modelId="{C72036E8-7E91-44E5-A19E-45B046BD7E84}" type="presParOf" srcId="{7FD86E91-82F4-421C-85B4-05165F64671E}" destId="{5BE51DE5-6863-404A-AB28-81AADA41844F}" srcOrd="3" destOrd="0" presId="urn:microsoft.com/office/officeart/2008/layout/VerticalCurvedList"/>
    <dgm:cxn modelId="{D8473EF5-7A9F-429B-857D-607A614B2C9F}" type="presParOf" srcId="{4CC13E50-B0DC-4BEA-AC35-281057BAF837}" destId="{92C0DAD3-CB05-454B-8EF2-937C2F990C45}" srcOrd="1" destOrd="0" presId="urn:microsoft.com/office/officeart/2008/layout/VerticalCurvedList"/>
    <dgm:cxn modelId="{82B9C69F-9007-4B9D-A1CC-F43672A8399F}" type="presParOf" srcId="{4CC13E50-B0DC-4BEA-AC35-281057BAF837}" destId="{8784734B-D720-405C-B35D-A9207F50733A}" srcOrd="2" destOrd="0" presId="urn:microsoft.com/office/officeart/2008/layout/VerticalCurvedList"/>
    <dgm:cxn modelId="{C329E59C-8F5C-4166-A6CE-7CD59AF38A7D}" type="presParOf" srcId="{8784734B-D720-405C-B35D-A9207F50733A}" destId="{76D330E3-E240-4216-9167-27BEB7CA9B34}" srcOrd="0" destOrd="0" presId="urn:microsoft.com/office/officeart/2008/layout/VerticalCurvedList"/>
    <dgm:cxn modelId="{664AF55B-120E-41BF-8F09-DDB1EB4071BD}" type="presParOf" srcId="{4CC13E50-B0DC-4BEA-AC35-281057BAF837}" destId="{1EF6E8D9-8B5F-4CB2-A3F1-B4CD7895F873}" srcOrd="3" destOrd="0" presId="urn:microsoft.com/office/officeart/2008/layout/VerticalCurvedList"/>
    <dgm:cxn modelId="{B7677D81-65E5-4379-8E51-171CBCF0D127}" type="presParOf" srcId="{4CC13E50-B0DC-4BEA-AC35-281057BAF837}" destId="{6285CAF5-489F-4B5E-B10B-06D9EFE7678A}" srcOrd="4" destOrd="0" presId="urn:microsoft.com/office/officeart/2008/layout/VerticalCurvedList"/>
    <dgm:cxn modelId="{94553930-8B98-4F57-A3CD-7A5E28C1B959}" type="presParOf" srcId="{6285CAF5-489F-4B5E-B10B-06D9EFE7678A}" destId="{ACC7ACA6-06AE-45ED-B44E-2D95EA6BE7FB}" srcOrd="0" destOrd="0" presId="urn:microsoft.com/office/officeart/2008/layout/VerticalCurvedList"/>
    <dgm:cxn modelId="{08186964-7117-46AF-8106-B0DC51F2D08D}" type="presParOf" srcId="{4CC13E50-B0DC-4BEA-AC35-281057BAF837}" destId="{7065E91C-51BD-4D0D-A315-445CBFFEF7F0}" srcOrd="5" destOrd="0" presId="urn:microsoft.com/office/officeart/2008/layout/VerticalCurvedList"/>
    <dgm:cxn modelId="{E48C10A1-FB19-499C-B9B0-38B184586A79}" type="presParOf" srcId="{4CC13E50-B0DC-4BEA-AC35-281057BAF837}" destId="{8A1135BF-919D-4335-AF54-FBCA40EED72A}" srcOrd="6" destOrd="0" presId="urn:microsoft.com/office/officeart/2008/layout/VerticalCurvedList"/>
    <dgm:cxn modelId="{0BB1F58D-5BF5-47A8-9EC1-FE7D41AAD913}" type="presParOf" srcId="{8A1135BF-919D-4335-AF54-FBCA40EED72A}" destId="{33B36D64-A163-4DBA-AC47-63DE545A1CF3}" srcOrd="0" destOrd="0" presId="urn:microsoft.com/office/officeart/2008/layout/VerticalCurvedList"/>
    <dgm:cxn modelId="{5AF9A40D-C284-4AE9-9BDA-624D5438F6B7}" type="presParOf" srcId="{4CC13E50-B0DC-4BEA-AC35-281057BAF837}" destId="{C7D6E083-0729-41F8-BDE8-9D91005BC720}" srcOrd="7" destOrd="0" presId="urn:microsoft.com/office/officeart/2008/layout/VerticalCurvedList"/>
    <dgm:cxn modelId="{1A4F1D41-7A67-4E00-8436-9FBBEF1B3893}" type="presParOf" srcId="{4CC13E50-B0DC-4BEA-AC35-281057BAF837}" destId="{A61A7362-12BF-4B8E-80D7-8AE66EDB4093}" srcOrd="8" destOrd="0" presId="urn:microsoft.com/office/officeart/2008/layout/VerticalCurvedList"/>
    <dgm:cxn modelId="{20BFB2E9-95CC-483F-8B53-F53ACA65382A}" type="presParOf" srcId="{A61A7362-12BF-4B8E-80D7-8AE66EDB4093}" destId="{2249E108-F397-47CD-A359-BEBF57CA5E51}" srcOrd="0" destOrd="0" presId="urn:microsoft.com/office/officeart/2008/layout/VerticalCurvedList"/>
    <dgm:cxn modelId="{2F2A1084-9C38-46C4-9701-A1762D88108F}" type="presParOf" srcId="{4CC13E50-B0DC-4BEA-AC35-281057BAF837}" destId="{F2690D65-187A-4520-A619-DE047A9676F7}" srcOrd="9" destOrd="0" presId="urn:microsoft.com/office/officeart/2008/layout/VerticalCurvedList"/>
    <dgm:cxn modelId="{93B34B79-66FB-4719-A871-F82DF349DCBB}" type="presParOf" srcId="{4CC13E50-B0DC-4BEA-AC35-281057BAF837}" destId="{62E11D97-D891-4732-A779-ECC650291EA5}" srcOrd="10" destOrd="0" presId="urn:microsoft.com/office/officeart/2008/layout/VerticalCurvedList"/>
    <dgm:cxn modelId="{CDB0B1EB-29F8-48D7-A20D-BAC0FEE7D816}" type="presParOf" srcId="{62E11D97-D891-4732-A779-ECC650291EA5}" destId="{CDAC7ED6-4C3F-4B2D-9B88-415B2458E492}" srcOrd="0" destOrd="0" presId="urn:microsoft.com/office/officeart/2008/layout/VerticalCurvedList"/>
    <dgm:cxn modelId="{57F9451F-FF09-4E99-ACDD-A819957ADB25}" type="presParOf" srcId="{4CC13E50-B0DC-4BEA-AC35-281057BAF837}" destId="{22448A2D-412F-4130-BDA8-4E63724633C6}" srcOrd="11" destOrd="0" presId="urn:microsoft.com/office/officeart/2008/layout/VerticalCurvedList"/>
    <dgm:cxn modelId="{6B7AF0EC-891C-498E-959B-B48179BD38E9}" type="presParOf" srcId="{4CC13E50-B0DC-4BEA-AC35-281057BAF837}" destId="{E4EF299C-6527-47E4-8827-BA567D41DCD7}" srcOrd="12" destOrd="0" presId="urn:microsoft.com/office/officeart/2008/layout/VerticalCurvedList"/>
    <dgm:cxn modelId="{3D488EED-9E81-406F-B714-547BC2B21CA6}" type="presParOf" srcId="{E4EF299C-6527-47E4-8827-BA567D41DCD7}" destId="{DE2614BD-4E6B-47BC-B907-312A1017A0C3}" srcOrd="0" destOrd="0" presId="urn:microsoft.com/office/officeart/2008/layout/VerticalCurvedList"/>
    <dgm:cxn modelId="{DEB44D23-04B2-4543-B591-EA1C5E1CF89A}" type="presParOf" srcId="{4CC13E50-B0DC-4BEA-AC35-281057BAF837}" destId="{E9D5783E-7D96-4C46-B8BD-B8B9E5622B9D}" srcOrd="13" destOrd="0" presId="urn:microsoft.com/office/officeart/2008/layout/VerticalCurvedList"/>
    <dgm:cxn modelId="{42CC8520-996F-469D-9C47-42E86FC6A8F4}" type="presParOf" srcId="{4CC13E50-B0DC-4BEA-AC35-281057BAF837}" destId="{1C38E67D-DF87-49B8-8D11-E65D520B231F}" srcOrd="14" destOrd="0" presId="urn:microsoft.com/office/officeart/2008/layout/VerticalCurvedList"/>
    <dgm:cxn modelId="{C051DC30-622A-4827-BDFE-A97EAA1FC1E3}" type="presParOf" srcId="{1C38E67D-DF87-49B8-8D11-E65D520B231F}" destId="{E27FF9A9-0F8B-4E8A-9BA4-C70FECD0B3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B51FF3-80C5-4691-BF2B-59260A0E6F69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</dgm:pt>
    <dgm:pt modelId="{AB42E61B-4A79-49F0-941C-1EF3F0B50576}">
      <dgm:prSet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общее планирование </a:t>
          </a:r>
          <a:endParaRPr lang="ru-RU" sz="3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981CF-60C6-4E3C-800B-DE56F2B7DAA7}" type="parTrans" cxnId="{62356EDE-17EE-4574-AD85-653783CF3613}">
      <dgm:prSet/>
      <dgm:spPr/>
      <dgm:t>
        <a:bodyPr/>
        <a:lstStyle/>
        <a:p>
          <a:endParaRPr lang="ru-RU" sz="1200"/>
        </a:p>
      </dgm:t>
    </dgm:pt>
    <dgm:pt modelId="{B9F2ACA3-A214-4845-B52E-A838E805E85A}" type="sibTrans" cxnId="{62356EDE-17EE-4574-AD85-653783CF3613}">
      <dgm:prSet/>
      <dgm:spPr/>
      <dgm:t>
        <a:bodyPr/>
        <a:lstStyle/>
        <a:p>
          <a:endParaRPr lang="ru-RU" sz="1200"/>
        </a:p>
      </dgm:t>
    </dgm:pt>
    <dgm:pt modelId="{2C36ACB8-6718-4D36-B085-E05E7B4495A6}">
      <dgm:prSet custT="1"/>
      <dgm:spPr/>
      <dgm:t>
        <a:bodyPr/>
        <a:lstStyle/>
        <a:p>
          <a:r>
            <a:rPr lang="ru-RU" sz="320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стратегическое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3DFEE-4F9D-47D5-8E21-F366F3D833B9}" type="parTrans" cxnId="{F2D3A96E-907F-40BC-A5BC-6B169CF691BF}">
      <dgm:prSet/>
      <dgm:spPr/>
      <dgm:t>
        <a:bodyPr/>
        <a:lstStyle/>
        <a:p>
          <a:endParaRPr lang="ru-RU" sz="1200"/>
        </a:p>
      </dgm:t>
    </dgm:pt>
    <dgm:pt modelId="{5E9C90CE-A256-4AAC-A43B-3ADE70E81880}" type="sibTrans" cxnId="{F2D3A96E-907F-40BC-A5BC-6B169CF691BF}">
      <dgm:prSet/>
      <dgm:spPr/>
      <dgm:t>
        <a:bodyPr/>
        <a:lstStyle/>
        <a:p>
          <a:endParaRPr lang="ru-RU" sz="1200"/>
        </a:p>
      </dgm:t>
    </dgm:pt>
    <dgm:pt modelId="{1FFF1BB1-0E8E-4896-B914-9F9954B051B1}">
      <dgm:prSet custT="1"/>
      <dgm:spPr/>
      <dgm:t>
        <a:bodyPr/>
        <a:lstStyle/>
        <a:p>
          <a:r>
            <a:rPr lang="ru-RU" sz="320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тактическое </a:t>
          </a:r>
          <a:endParaRPr lang="ru-RU" sz="3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7FF383-DF23-4965-A696-8709C4C1B304}" type="parTrans" cxnId="{355321ED-8D40-4E4E-B6AD-A894B426ED4B}">
      <dgm:prSet/>
      <dgm:spPr/>
      <dgm:t>
        <a:bodyPr/>
        <a:lstStyle/>
        <a:p>
          <a:endParaRPr lang="ru-RU" sz="1200"/>
        </a:p>
      </dgm:t>
    </dgm:pt>
    <dgm:pt modelId="{0BBCF075-AAA8-41D5-B963-F9D875ED6121}" type="sibTrans" cxnId="{355321ED-8D40-4E4E-B6AD-A894B426ED4B}">
      <dgm:prSet/>
      <dgm:spPr/>
      <dgm:t>
        <a:bodyPr/>
        <a:lstStyle/>
        <a:p>
          <a:endParaRPr lang="ru-RU" sz="1200"/>
        </a:p>
      </dgm:t>
    </dgm:pt>
    <dgm:pt modelId="{1713D907-F87C-453D-9B02-E4A8B8C052B3}">
      <dgm:prSet custT="1"/>
      <dgm:spPr/>
      <dgm:t>
        <a:bodyPr/>
        <a:lstStyle/>
        <a:p>
          <a:r>
            <a:rPr lang="ru-RU" sz="320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оперативное  </a:t>
          </a:r>
          <a:endParaRPr lang="ru-RU" sz="3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97B3EA-E485-4C90-8084-D735E8B8A7EF}" type="parTrans" cxnId="{E7238A81-E217-41CC-AFE6-7112B1A65D6E}">
      <dgm:prSet/>
      <dgm:spPr/>
      <dgm:t>
        <a:bodyPr/>
        <a:lstStyle/>
        <a:p>
          <a:endParaRPr lang="ru-RU" sz="1200"/>
        </a:p>
      </dgm:t>
    </dgm:pt>
    <dgm:pt modelId="{17F8090E-FCCD-4F18-A8AC-0F2E0FF297F9}" type="sibTrans" cxnId="{E7238A81-E217-41CC-AFE6-7112B1A65D6E}">
      <dgm:prSet/>
      <dgm:spPr/>
      <dgm:t>
        <a:bodyPr/>
        <a:lstStyle/>
        <a:p>
          <a:endParaRPr lang="ru-RU" sz="1200"/>
        </a:p>
      </dgm:t>
    </dgm:pt>
    <dgm:pt modelId="{4E08304B-0F46-4756-98E5-FA0ED7A9A71A}" type="pres">
      <dgm:prSet presAssocID="{F2B51FF3-80C5-4691-BF2B-59260A0E6F6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51A368E-D3D5-48F8-9407-8E6D34D015C5}" type="pres">
      <dgm:prSet presAssocID="{AB42E61B-4A79-49F0-941C-1EF3F0B50576}" presName="circle1" presStyleLbl="node1" presStyleIdx="0" presStyleCnt="4"/>
      <dgm:spPr/>
    </dgm:pt>
    <dgm:pt modelId="{91F04903-B8E7-45C4-91C6-043551F08087}" type="pres">
      <dgm:prSet presAssocID="{AB42E61B-4A79-49F0-941C-1EF3F0B50576}" presName="space" presStyleCnt="0"/>
      <dgm:spPr/>
    </dgm:pt>
    <dgm:pt modelId="{9EFEE87B-7522-4EF8-9ADB-2E3230A38145}" type="pres">
      <dgm:prSet presAssocID="{AB42E61B-4A79-49F0-941C-1EF3F0B50576}" presName="rect1" presStyleLbl="alignAcc1" presStyleIdx="0" presStyleCnt="4"/>
      <dgm:spPr/>
    </dgm:pt>
    <dgm:pt modelId="{5993E86F-9D6D-4657-A611-7F45E73C9DB3}" type="pres">
      <dgm:prSet presAssocID="{2C36ACB8-6718-4D36-B085-E05E7B4495A6}" presName="vertSpace2" presStyleLbl="node1" presStyleIdx="0" presStyleCnt="4"/>
      <dgm:spPr/>
    </dgm:pt>
    <dgm:pt modelId="{370A0D81-02E5-47CB-A4A8-07B639164A4B}" type="pres">
      <dgm:prSet presAssocID="{2C36ACB8-6718-4D36-B085-E05E7B4495A6}" presName="circle2" presStyleLbl="node1" presStyleIdx="1" presStyleCnt="4"/>
      <dgm:spPr/>
    </dgm:pt>
    <dgm:pt modelId="{81F9C14D-1F48-4DE3-B912-6E5AFA3AB5C7}" type="pres">
      <dgm:prSet presAssocID="{2C36ACB8-6718-4D36-B085-E05E7B4495A6}" presName="rect2" presStyleLbl="alignAcc1" presStyleIdx="1" presStyleCnt="4"/>
      <dgm:spPr/>
    </dgm:pt>
    <dgm:pt modelId="{D13EAAD2-D5F4-4D40-82A1-F0325DF3E34C}" type="pres">
      <dgm:prSet presAssocID="{1FFF1BB1-0E8E-4896-B914-9F9954B051B1}" presName="vertSpace3" presStyleLbl="node1" presStyleIdx="1" presStyleCnt="4"/>
      <dgm:spPr/>
    </dgm:pt>
    <dgm:pt modelId="{69F77F30-7B44-44BA-89AA-F047EF9881BB}" type="pres">
      <dgm:prSet presAssocID="{1FFF1BB1-0E8E-4896-B914-9F9954B051B1}" presName="circle3" presStyleLbl="node1" presStyleIdx="2" presStyleCnt="4"/>
      <dgm:spPr/>
    </dgm:pt>
    <dgm:pt modelId="{EE75B8A9-B863-4C44-B2A0-C89D462C14A0}" type="pres">
      <dgm:prSet presAssocID="{1FFF1BB1-0E8E-4896-B914-9F9954B051B1}" presName="rect3" presStyleLbl="alignAcc1" presStyleIdx="2" presStyleCnt="4"/>
      <dgm:spPr/>
    </dgm:pt>
    <dgm:pt modelId="{27559D91-19FB-4D69-A223-4138402E2054}" type="pres">
      <dgm:prSet presAssocID="{1713D907-F87C-453D-9B02-E4A8B8C052B3}" presName="vertSpace4" presStyleLbl="node1" presStyleIdx="2" presStyleCnt="4"/>
      <dgm:spPr/>
    </dgm:pt>
    <dgm:pt modelId="{683EE458-4D10-4BB8-91F0-54FE8E9B7C15}" type="pres">
      <dgm:prSet presAssocID="{1713D907-F87C-453D-9B02-E4A8B8C052B3}" presName="circle4" presStyleLbl="node1" presStyleIdx="3" presStyleCnt="4"/>
      <dgm:spPr/>
    </dgm:pt>
    <dgm:pt modelId="{242F21C5-5375-4EB0-B29F-06AE788183D0}" type="pres">
      <dgm:prSet presAssocID="{1713D907-F87C-453D-9B02-E4A8B8C052B3}" presName="rect4" presStyleLbl="alignAcc1" presStyleIdx="3" presStyleCnt="4"/>
      <dgm:spPr/>
    </dgm:pt>
    <dgm:pt modelId="{1DFFAD16-B6DE-40A1-BB66-BCD8554CC96A}" type="pres">
      <dgm:prSet presAssocID="{AB42E61B-4A79-49F0-941C-1EF3F0B50576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6620244C-9506-41CE-A818-275814E9D321}" type="pres">
      <dgm:prSet presAssocID="{2C36ACB8-6718-4D36-B085-E05E7B4495A6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2A0B0721-857C-4545-885A-1D0F19779E12}" type="pres">
      <dgm:prSet presAssocID="{1FFF1BB1-0E8E-4896-B914-9F9954B051B1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E1C32D17-EB7C-4F0F-93E0-8F398862FD65}" type="pres">
      <dgm:prSet presAssocID="{1713D907-F87C-453D-9B02-E4A8B8C052B3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E7238A81-E217-41CC-AFE6-7112B1A65D6E}" srcId="{F2B51FF3-80C5-4691-BF2B-59260A0E6F69}" destId="{1713D907-F87C-453D-9B02-E4A8B8C052B3}" srcOrd="3" destOrd="0" parTransId="{9D97B3EA-E485-4C90-8084-D735E8B8A7EF}" sibTransId="{17F8090E-FCCD-4F18-A8AC-0F2E0FF297F9}"/>
    <dgm:cxn modelId="{520DE7EA-62D0-4D98-804C-89D69A9900D0}" type="presOf" srcId="{1FFF1BB1-0E8E-4896-B914-9F9954B051B1}" destId="{2A0B0721-857C-4545-885A-1D0F19779E12}" srcOrd="1" destOrd="0" presId="urn:microsoft.com/office/officeart/2005/8/layout/target3"/>
    <dgm:cxn modelId="{16515FDC-A20C-4E6C-9626-8220BB94C437}" type="presOf" srcId="{1713D907-F87C-453D-9B02-E4A8B8C052B3}" destId="{242F21C5-5375-4EB0-B29F-06AE788183D0}" srcOrd="0" destOrd="0" presId="urn:microsoft.com/office/officeart/2005/8/layout/target3"/>
    <dgm:cxn modelId="{F2D3A96E-907F-40BC-A5BC-6B169CF691BF}" srcId="{F2B51FF3-80C5-4691-BF2B-59260A0E6F69}" destId="{2C36ACB8-6718-4D36-B085-E05E7B4495A6}" srcOrd="1" destOrd="0" parTransId="{22F3DFEE-4F9D-47D5-8E21-F366F3D833B9}" sibTransId="{5E9C90CE-A256-4AAC-A43B-3ADE70E81880}"/>
    <dgm:cxn modelId="{46D0DF42-B2E7-4DF3-8A3A-687E2AF2C641}" type="presOf" srcId="{2C36ACB8-6718-4D36-B085-E05E7B4495A6}" destId="{81F9C14D-1F48-4DE3-B912-6E5AFA3AB5C7}" srcOrd="0" destOrd="0" presId="urn:microsoft.com/office/officeart/2005/8/layout/target3"/>
    <dgm:cxn modelId="{62356EDE-17EE-4574-AD85-653783CF3613}" srcId="{F2B51FF3-80C5-4691-BF2B-59260A0E6F69}" destId="{AB42E61B-4A79-49F0-941C-1EF3F0B50576}" srcOrd="0" destOrd="0" parTransId="{D1C981CF-60C6-4E3C-800B-DE56F2B7DAA7}" sibTransId="{B9F2ACA3-A214-4845-B52E-A838E805E85A}"/>
    <dgm:cxn modelId="{18BCBAD1-DA8D-4553-AFA1-2609563DF4C9}" type="presOf" srcId="{AB42E61B-4A79-49F0-941C-1EF3F0B50576}" destId="{9EFEE87B-7522-4EF8-9ADB-2E3230A38145}" srcOrd="0" destOrd="0" presId="urn:microsoft.com/office/officeart/2005/8/layout/target3"/>
    <dgm:cxn modelId="{EEB46D20-1AD5-4587-9222-9FF2A6572482}" type="presOf" srcId="{F2B51FF3-80C5-4691-BF2B-59260A0E6F69}" destId="{4E08304B-0F46-4756-98E5-FA0ED7A9A71A}" srcOrd="0" destOrd="0" presId="urn:microsoft.com/office/officeart/2005/8/layout/target3"/>
    <dgm:cxn modelId="{D1B9C14B-E97F-4375-8188-33640EC1F5CA}" type="presOf" srcId="{1713D907-F87C-453D-9B02-E4A8B8C052B3}" destId="{E1C32D17-EB7C-4F0F-93E0-8F398862FD65}" srcOrd="1" destOrd="0" presId="urn:microsoft.com/office/officeart/2005/8/layout/target3"/>
    <dgm:cxn modelId="{355321ED-8D40-4E4E-B6AD-A894B426ED4B}" srcId="{F2B51FF3-80C5-4691-BF2B-59260A0E6F69}" destId="{1FFF1BB1-0E8E-4896-B914-9F9954B051B1}" srcOrd="2" destOrd="0" parTransId="{877FF383-DF23-4965-A696-8709C4C1B304}" sibTransId="{0BBCF075-AAA8-41D5-B963-F9D875ED6121}"/>
    <dgm:cxn modelId="{14143081-6805-49EF-A9B2-4416A0E19786}" type="presOf" srcId="{1FFF1BB1-0E8E-4896-B914-9F9954B051B1}" destId="{EE75B8A9-B863-4C44-B2A0-C89D462C14A0}" srcOrd="0" destOrd="0" presId="urn:microsoft.com/office/officeart/2005/8/layout/target3"/>
    <dgm:cxn modelId="{16B2D8A7-629B-4CAC-9E33-265D636B3CE2}" type="presOf" srcId="{2C36ACB8-6718-4D36-B085-E05E7B4495A6}" destId="{6620244C-9506-41CE-A818-275814E9D321}" srcOrd="1" destOrd="0" presId="urn:microsoft.com/office/officeart/2005/8/layout/target3"/>
    <dgm:cxn modelId="{07E58A59-95E8-4A05-A526-E3919460577B}" type="presOf" srcId="{AB42E61B-4A79-49F0-941C-1EF3F0B50576}" destId="{1DFFAD16-B6DE-40A1-BB66-BCD8554CC96A}" srcOrd="1" destOrd="0" presId="urn:microsoft.com/office/officeart/2005/8/layout/target3"/>
    <dgm:cxn modelId="{0CB916A7-EAFD-4378-90AC-BD24B53125B0}" type="presParOf" srcId="{4E08304B-0F46-4756-98E5-FA0ED7A9A71A}" destId="{D51A368E-D3D5-48F8-9407-8E6D34D015C5}" srcOrd="0" destOrd="0" presId="urn:microsoft.com/office/officeart/2005/8/layout/target3"/>
    <dgm:cxn modelId="{A2052384-D9B1-4C0D-82AD-A0635A3172DB}" type="presParOf" srcId="{4E08304B-0F46-4756-98E5-FA0ED7A9A71A}" destId="{91F04903-B8E7-45C4-91C6-043551F08087}" srcOrd="1" destOrd="0" presId="urn:microsoft.com/office/officeart/2005/8/layout/target3"/>
    <dgm:cxn modelId="{87D4BFE8-B98F-4B7B-898C-825CC24A468D}" type="presParOf" srcId="{4E08304B-0F46-4756-98E5-FA0ED7A9A71A}" destId="{9EFEE87B-7522-4EF8-9ADB-2E3230A38145}" srcOrd="2" destOrd="0" presId="urn:microsoft.com/office/officeart/2005/8/layout/target3"/>
    <dgm:cxn modelId="{BBC59ADC-1C9F-4189-892E-19207DFFCB0E}" type="presParOf" srcId="{4E08304B-0F46-4756-98E5-FA0ED7A9A71A}" destId="{5993E86F-9D6D-4657-A611-7F45E73C9DB3}" srcOrd="3" destOrd="0" presId="urn:microsoft.com/office/officeart/2005/8/layout/target3"/>
    <dgm:cxn modelId="{E926250A-563C-40A4-874E-8786C25CC015}" type="presParOf" srcId="{4E08304B-0F46-4756-98E5-FA0ED7A9A71A}" destId="{370A0D81-02E5-47CB-A4A8-07B639164A4B}" srcOrd="4" destOrd="0" presId="urn:microsoft.com/office/officeart/2005/8/layout/target3"/>
    <dgm:cxn modelId="{FA9893DC-1A5A-489D-9134-03E41F3E62BD}" type="presParOf" srcId="{4E08304B-0F46-4756-98E5-FA0ED7A9A71A}" destId="{81F9C14D-1F48-4DE3-B912-6E5AFA3AB5C7}" srcOrd="5" destOrd="0" presId="urn:microsoft.com/office/officeart/2005/8/layout/target3"/>
    <dgm:cxn modelId="{C8DB4D75-694B-4FF6-AD4A-BC010FCEF07D}" type="presParOf" srcId="{4E08304B-0F46-4756-98E5-FA0ED7A9A71A}" destId="{D13EAAD2-D5F4-4D40-82A1-F0325DF3E34C}" srcOrd="6" destOrd="0" presId="urn:microsoft.com/office/officeart/2005/8/layout/target3"/>
    <dgm:cxn modelId="{05288BAE-1F88-484B-9F6D-F64DCB2C0155}" type="presParOf" srcId="{4E08304B-0F46-4756-98E5-FA0ED7A9A71A}" destId="{69F77F30-7B44-44BA-89AA-F047EF9881BB}" srcOrd="7" destOrd="0" presId="urn:microsoft.com/office/officeart/2005/8/layout/target3"/>
    <dgm:cxn modelId="{2F9B7BD4-3145-4635-887B-49876F6B1938}" type="presParOf" srcId="{4E08304B-0F46-4756-98E5-FA0ED7A9A71A}" destId="{EE75B8A9-B863-4C44-B2A0-C89D462C14A0}" srcOrd="8" destOrd="0" presId="urn:microsoft.com/office/officeart/2005/8/layout/target3"/>
    <dgm:cxn modelId="{BA902753-4307-4F47-8F6E-5132E440397F}" type="presParOf" srcId="{4E08304B-0F46-4756-98E5-FA0ED7A9A71A}" destId="{27559D91-19FB-4D69-A223-4138402E2054}" srcOrd="9" destOrd="0" presId="urn:microsoft.com/office/officeart/2005/8/layout/target3"/>
    <dgm:cxn modelId="{AC0B8893-15B5-4A4A-9CC1-8EB7E76FFB7C}" type="presParOf" srcId="{4E08304B-0F46-4756-98E5-FA0ED7A9A71A}" destId="{683EE458-4D10-4BB8-91F0-54FE8E9B7C15}" srcOrd="10" destOrd="0" presId="urn:microsoft.com/office/officeart/2005/8/layout/target3"/>
    <dgm:cxn modelId="{69821C89-DEBD-4B51-B982-B101FAFFC92A}" type="presParOf" srcId="{4E08304B-0F46-4756-98E5-FA0ED7A9A71A}" destId="{242F21C5-5375-4EB0-B29F-06AE788183D0}" srcOrd="11" destOrd="0" presId="urn:microsoft.com/office/officeart/2005/8/layout/target3"/>
    <dgm:cxn modelId="{BBC5B11A-D8DA-4551-A477-901FAB368DA8}" type="presParOf" srcId="{4E08304B-0F46-4756-98E5-FA0ED7A9A71A}" destId="{1DFFAD16-B6DE-40A1-BB66-BCD8554CC96A}" srcOrd="12" destOrd="0" presId="urn:microsoft.com/office/officeart/2005/8/layout/target3"/>
    <dgm:cxn modelId="{D1E345E8-5B8A-4651-AAFA-17C26B91995E}" type="presParOf" srcId="{4E08304B-0F46-4756-98E5-FA0ED7A9A71A}" destId="{6620244C-9506-41CE-A818-275814E9D321}" srcOrd="13" destOrd="0" presId="urn:microsoft.com/office/officeart/2005/8/layout/target3"/>
    <dgm:cxn modelId="{F856DCBD-9737-42B9-A5CD-7ED9FE890351}" type="presParOf" srcId="{4E08304B-0F46-4756-98E5-FA0ED7A9A71A}" destId="{2A0B0721-857C-4545-885A-1D0F19779E12}" srcOrd="14" destOrd="0" presId="urn:microsoft.com/office/officeart/2005/8/layout/target3"/>
    <dgm:cxn modelId="{DFE37097-7C6C-460A-AD6E-4C46ABCBEC6E}" type="presParOf" srcId="{4E08304B-0F46-4756-98E5-FA0ED7A9A71A}" destId="{E1C32D17-EB7C-4F0F-93E0-8F398862FD6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4D7228-8995-40BF-8809-0A91743DF84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161E0C8-D545-46D7-BA7E-2BB8BC28803F}">
      <dgm:prSet phldrT="[Текст]"/>
      <dgm:spPr/>
      <dgm:t>
        <a:bodyPr/>
        <a:lstStyle/>
        <a:p>
          <a:pPr algn="ctr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балансовый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8F05E4-29AF-490F-AF5D-902AC9B34ED7}" type="parTrans" cxnId="{79DB20D5-D53E-490C-BD7C-2AD88D19CEF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5684B7-CF04-4B31-B269-9D0D44CC544D}" type="sibTrans" cxnId="{79DB20D5-D53E-490C-BD7C-2AD88D19CEF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573AEE-A62E-41F3-8E11-037110B3557E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D4D2C-4E6D-429B-B1B1-5EA42C43AC0B}" type="parTrans" cxnId="{038A88C3-F1D1-4E68-A0C0-8B807BBFFCC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8B5B06-04C2-4270-9C32-4A747A0C1187}" type="sibTrans" cxnId="{038A88C3-F1D1-4E68-A0C0-8B807BBFFCC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1EB15-9934-46B0-B54A-C00F8845C3E5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экстраполяции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F609E0-FE32-458E-A32A-0B3F2516FDF9}" type="parTrans" cxnId="{D376ED47-6FC3-47D5-A57E-D9E43E4A669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AD896A-7879-4999-A20D-DA6F4830ECD3}" type="sibTrans" cxnId="{D376ED47-6FC3-47D5-A57E-D9E43E4A669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251AA-A54A-48C1-AB31-EB70B0D57FBE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технико-экономических расчетов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41BCF-F10A-4BF8-8061-5D529BF1C503}" type="parTrans" cxnId="{7ACC1645-5F1D-4EAD-9EB0-D5D11E54FEA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6FDD0-4165-4435-A493-7A7C69EADE5B}" type="sibTrans" cxnId="{7ACC1645-5F1D-4EAD-9EB0-D5D11E54FEA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E6DD2-E448-4E43-82BF-A5297F14C0C6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программно-целевой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DD1C8-7B6B-490D-A841-600B3651D0C2}" type="parTrans" cxnId="{F37BD018-1F7C-42D8-A0A1-1DB2E050CFE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45A3FD-B10A-41E5-85E1-2198DDDA00E2}" type="sibTrans" cxnId="{F37BD018-1F7C-42D8-A0A1-1DB2E050CFE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7614A8-369F-4F27-B1F4-BBAACB799556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экспертной оценки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145EA-6D14-43C3-A585-E3F060A181C7}" type="parTrans" cxnId="{4E3A0CFC-AEBC-4B4D-A088-9D2DF0D5F33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5F7D6-8635-4AD2-9799-15376640DD87}" type="sibTrans" cxnId="{4E3A0CFC-AEBC-4B4D-A088-9D2DF0D5F33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577A6E-8484-4021-A910-E4F1CB837797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индикативный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02F1D2-E883-4C0B-8E66-8404576258C3}" type="parTrans" cxnId="{88D64E2E-5F43-4E0A-A9C3-367A0D392A7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EAD10-106A-4A3A-9611-2C17A97492B7}" type="sibTrans" cxnId="{88D64E2E-5F43-4E0A-A9C3-367A0D392A7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BD16C-201D-48A5-9D00-E773EB4FE357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экономико-математическое моделирование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EDE487-4519-4A36-B5B4-259FF9174CB5}" type="parTrans" cxnId="{1014B438-62A0-43B1-AF12-CC14FAB23B5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13F19-C0E4-461C-A421-F45854B0269B}" type="sibTrans" cxnId="{1014B438-62A0-43B1-AF12-CC14FAB23B5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99719-F9DA-4424-A2D8-9CD30F842DE1}" type="pres">
      <dgm:prSet presAssocID="{E64D7228-8995-40BF-8809-0A91743DF8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BFBC7B-68B0-4F4E-95C3-2D6E394AD0D6}" type="pres">
      <dgm:prSet presAssocID="{1161E0C8-D545-46D7-BA7E-2BB8BC28803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1F613-D5B7-4895-8E7B-D74419FEFB30}" type="pres">
      <dgm:prSet presAssocID="{575684B7-CF04-4B31-B269-9D0D44CC544D}" presName="spacer" presStyleCnt="0"/>
      <dgm:spPr/>
      <dgm:t>
        <a:bodyPr/>
        <a:lstStyle/>
        <a:p>
          <a:endParaRPr lang="ru-RU"/>
        </a:p>
      </dgm:t>
    </dgm:pt>
    <dgm:pt modelId="{645D71DB-40AF-440B-80E2-DEBEC92F9FDD}" type="pres">
      <dgm:prSet presAssocID="{17573AEE-A62E-41F3-8E11-037110B3557E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DB0DC-DC00-46BC-B282-1DACF0262D8B}" type="pres">
      <dgm:prSet presAssocID="{F88B5B06-04C2-4270-9C32-4A747A0C1187}" presName="spacer" presStyleCnt="0"/>
      <dgm:spPr/>
      <dgm:t>
        <a:bodyPr/>
        <a:lstStyle/>
        <a:p>
          <a:endParaRPr lang="ru-RU"/>
        </a:p>
      </dgm:t>
    </dgm:pt>
    <dgm:pt modelId="{5CC72460-A966-49ED-9086-F48ADAEBB42E}" type="pres">
      <dgm:prSet presAssocID="{AFF1EB15-9934-46B0-B54A-C00F8845C3E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31934-563D-421C-BC1E-7E1C83A26555}" type="pres">
      <dgm:prSet presAssocID="{1CAD896A-7879-4999-A20D-DA6F4830ECD3}" presName="spacer" presStyleCnt="0"/>
      <dgm:spPr/>
      <dgm:t>
        <a:bodyPr/>
        <a:lstStyle/>
        <a:p>
          <a:endParaRPr lang="ru-RU"/>
        </a:p>
      </dgm:t>
    </dgm:pt>
    <dgm:pt modelId="{097A081E-A484-4C90-8BF1-A679021BC7BD}" type="pres">
      <dgm:prSet presAssocID="{4E1251AA-A54A-48C1-AB31-EB70B0D57FB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332F1-5105-4E7F-9D18-FFEE5FF3D457}" type="pres">
      <dgm:prSet presAssocID="{EDB6FDD0-4165-4435-A493-7A7C69EADE5B}" presName="spacer" presStyleCnt="0"/>
      <dgm:spPr/>
      <dgm:t>
        <a:bodyPr/>
        <a:lstStyle/>
        <a:p>
          <a:endParaRPr lang="ru-RU"/>
        </a:p>
      </dgm:t>
    </dgm:pt>
    <dgm:pt modelId="{7AFBE1C8-DA19-405A-9E56-C99BD93B72A9}" type="pres">
      <dgm:prSet presAssocID="{368E6DD2-E448-4E43-82BF-A5297F14C0C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761DF-827A-45E3-A9F1-4C0C95BE3508}" type="pres">
      <dgm:prSet presAssocID="{7745A3FD-B10A-41E5-85E1-2198DDDA00E2}" presName="spacer" presStyleCnt="0"/>
      <dgm:spPr/>
      <dgm:t>
        <a:bodyPr/>
        <a:lstStyle/>
        <a:p>
          <a:endParaRPr lang="ru-RU"/>
        </a:p>
      </dgm:t>
    </dgm:pt>
    <dgm:pt modelId="{0A9BEF22-DFCB-402F-9664-E8DCB9C7D215}" type="pres">
      <dgm:prSet presAssocID="{357614A8-369F-4F27-B1F4-BBAACB79955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51355-0316-4B52-A9A1-A64357377105}" type="pres">
      <dgm:prSet presAssocID="{AE55F7D6-8635-4AD2-9799-15376640DD87}" presName="spacer" presStyleCnt="0"/>
      <dgm:spPr/>
      <dgm:t>
        <a:bodyPr/>
        <a:lstStyle/>
        <a:p>
          <a:endParaRPr lang="ru-RU"/>
        </a:p>
      </dgm:t>
    </dgm:pt>
    <dgm:pt modelId="{22750344-9F26-4650-A2F5-B712B49A91FD}" type="pres">
      <dgm:prSet presAssocID="{E1577A6E-8484-4021-A910-E4F1CB83779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13C2D-661D-4720-93F3-BAEAF93CFCE1}" type="pres">
      <dgm:prSet presAssocID="{59AEAD10-106A-4A3A-9611-2C17A97492B7}" presName="spacer" presStyleCnt="0"/>
      <dgm:spPr/>
      <dgm:t>
        <a:bodyPr/>
        <a:lstStyle/>
        <a:p>
          <a:endParaRPr lang="ru-RU"/>
        </a:p>
      </dgm:t>
    </dgm:pt>
    <dgm:pt modelId="{B04BB8D4-A387-4251-93F7-04E84287210B}" type="pres">
      <dgm:prSet presAssocID="{27DBD16C-201D-48A5-9D00-E773EB4FE357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D64E2E-5F43-4E0A-A9C3-367A0D392A79}" srcId="{E64D7228-8995-40BF-8809-0A91743DF842}" destId="{E1577A6E-8484-4021-A910-E4F1CB837797}" srcOrd="6" destOrd="0" parTransId="{9402F1D2-E883-4C0B-8E66-8404576258C3}" sibTransId="{59AEAD10-106A-4A3A-9611-2C17A97492B7}"/>
    <dgm:cxn modelId="{510DF743-ABC1-4796-AB60-5E77B886DEDC}" type="presOf" srcId="{357614A8-369F-4F27-B1F4-BBAACB799556}" destId="{0A9BEF22-DFCB-402F-9664-E8DCB9C7D215}" srcOrd="0" destOrd="0" presId="urn:microsoft.com/office/officeart/2005/8/layout/vList2"/>
    <dgm:cxn modelId="{9591D9C9-1EB7-43D2-8E04-78054D8B3E93}" type="presOf" srcId="{17573AEE-A62E-41F3-8E11-037110B3557E}" destId="{645D71DB-40AF-440B-80E2-DEBEC92F9FDD}" srcOrd="0" destOrd="0" presId="urn:microsoft.com/office/officeart/2005/8/layout/vList2"/>
    <dgm:cxn modelId="{D376ED47-6FC3-47D5-A57E-D9E43E4A669B}" srcId="{E64D7228-8995-40BF-8809-0A91743DF842}" destId="{AFF1EB15-9934-46B0-B54A-C00F8845C3E5}" srcOrd="2" destOrd="0" parTransId="{68F609E0-FE32-458E-A32A-0B3F2516FDF9}" sibTransId="{1CAD896A-7879-4999-A20D-DA6F4830ECD3}"/>
    <dgm:cxn modelId="{038A88C3-F1D1-4E68-A0C0-8B807BBFFCC4}" srcId="{E64D7228-8995-40BF-8809-0A91743DF842}" destId="{17573AEE-A62E-41F3-8E11-037110B3557E}" srcOrd="1" destOrd="0" parTransId="{0F7D4D2C-4E6D-429B-B1B1-5EA42C43AC0B}" sibTransId="{F88B5B06-04C2-4270-9C32-4A747A0C1187}"/>
    <dgm:cxn modelId="{7ACC1645-5F1D-4EAD-9EB0-D5D11E54FEA8}" srcId="{E64D7228-8995-40BF-8809-0A91743DF842}" destId="{4E1251AA-A54A-48C1-AB31-EB70B0D57FBE}" srcOrd="3" destOrd="0" parTransId="{E7F41BCF-F10A-4BF8-8061-5D529BF1C503}" sibTransId="{EDB6FDD0-4165-4435-A493-7A7C69EADE5B}"/>
    <dgm:cxn modelId="{93A592D2-638A-48A4-931A-E1C92F17B103}" type="presOf" srcId="{368E6DD2-E448-4E43-82BF-A5297F14C0C6}" destId="{7AFBE1C8-DA19-405A-9E56-C99BD93B72A9}" srcOrd="0" destOrd="0" presId="urn:microsoft.com/office/officeart/2005/8/layout/vList2"/>
    <dgm:cxn modelId="{E549E19A-D0B3-4CA5-A531-6BC10FA6B1F0}" type="presOf" srcId="{27DBD16C-201D-48A5-9D00-E773EB4FE357}" destId="{B04BB8D4-A387-4251-93F7-04E84287210B}" srcOrd="0" destOrd="0" presId="urn:microsoft.com/office/officeart/2005/8/layout/vList2"/>
    <dgm:cxn modelId="{DD54C7C2-DCD8-4281-92FD-F6A1B3B1EDE5}" type="presOf" srcId="{E64D7228-8995-40BF-8809-0A91743DF842}" destId="{40499719-F9DA-4424-A2D8-9CD30F842DE1}" srcOrd="0" destOrd="0" presId="urn:microsoft.com/office/officeart/2005/8/layout/vList2"/>
    <dgm:cxn modelId="{4E3A0CFC-AEBC-4B4D-A088-9D2DF0D5F337}" srcId="{E64D7228-8995-40BF-8809-0A91743DF842}" destId="{357614A8-369F-4F27-B1F4-BBAACB799556}" srcOrd="5" destOrd="0" parTransId="{F5D145EA-6D14-43C3-A585-E3F060A181C7}" sibTransId="{AE55F7D6-8635-4AD2-9799-15376640DD87}"/>
    <dgm:cxn modelId="{E2D5E4B2-1058-4C2C-B977-F82EE6C50033}" type="presOf" srcId="{AFF1EB15-9934-46B0-B54A-C00F8845C3E5}" destId="{5CC72460-A966-49ED-9086-F48ADAEBB42E}" srcOrd="0" destOrd="0" presId="urn:microsoft.com/office/officeart/2005/8/layout/vList2"/>
    <dgm:cxn modelId="{F37BD018-1F7C-42D8-A0A1-1DB2E050CFEE}" srcId="{E64D7228-8995-40BF-8809-0A91743DF842}" destId="{368E6DD2-E448-4E43-82BF-A5297F14C0C6}" srcOrd="4" destOrd="0" parTransId="{938DD1C8-7B6B-490D-A841-600B3651D0C2}" sibTransId="{7745A3FD-B10A-41E5-85E1-2198DDDA00E2}"/>
    <dgm:cxn modelId="{F3338917-D341-4D3A-AB11-B41EB7D61CEA}" type="presOf" srcId="{1161E0C8-D545-46D7-BA7E-2BB8BC28803F}" destId="{BBBFBC7B-68B0-4F4E-95C3-2D6E394AD0D6}" srcOrd="0" destOrd="0" presId="urn:microsoft.com/office/officeart/2005/8/layout/vList2"/>
    <dgm:cxn modelId="{960AE3E0-4A58-45F0-ACC2-2750A1A204E9}" type="presOf" srcId="{4E1251AA-A54A-48C1-AB31-EB70B0D57FBE}" destId="{097A081E-A484-4C90-8BF1-A679021BC7BD}" srcOrd="0" destOrd="0" presId="urn:microsoft.com/office/officeart/2005/8/layout/vList2"/>
    <dgm:cxn modelId="{AAB26D8B-ED0A-48AE-8E4E-112EA8AA8A46}" type="presOf" srcId="{E1577A6E-8484-4021-A910-E4F1CB837797}" destId="{22750344-9F26-4650-A2F5-B712B49A91FD}" srcOrd="0" destOrd="0" presId="urn:microsoft.com/office/officeart/2005/8/layout/vList2"/>
    <dgm:cxn modelId="{79DB20D5-D53E-490C-BD7C-2AD88D19CEF7}" srcId="{E64D7228-8995-40BF-8809-0A91743DF842}" destId="{1161E0C8-D545-46D7-BA7E-2BB8BC28803F}" srcOrd="0" destOrd="0" parTransId="{C78F05E4-29AF-490F-AF5D-902AC9B34ED7}" sibTransId="{575684B7-CF04-4B31-B269-9D0D44CC544D}"/>
    <dgm:cxn modelId="{1014B438-62A0-43B1-AF12-CC14FAB23B59}" srcId="{E64D7228-8995-40BF-8809-0A91743DF842}" destId="{27DBD16C-201D-48A5-9D00-E773EB4FE357}" srcOrd="7" destOrd="0" parTransId="{1FEDE487-4519-4A36-B5B4-259FF9174CB5}" sibTransId="{BE413F19-C0E4-461C-A421-F45854B0269B}"/>
    <dgm:cxn modelId="{2CB7459A-D182-4ADF-8655-47B52F3BD153}" type="presParOf" srcId="{40499719-F9DA-4424-A2D8-9CD30F842DE1}" destId="{BBBFBC7B-68B0-4F4E-95C3-2D6E394AD0D6}" srcOrd="0" destOrd="0" presId="urn:microsoft.com/office/officeart/2005/8/layout/vList2"/>
    <dgm:cxn modelId="{6BF28E31-CBCB-41C0-9DA6-235DFBC9E09A}" type="presParOf" srcId="{40499719-F9DA-4424-A2D8-9CD30F842DE1}" destId="{B2A1F613-D5B7-4895-8E7B-D74419FEFB30}" srcOrd="1" destOrd="0" presId="urn:microsoft.com/office/officeart/2005/8/layout/vList2"/>
    <dgm:cxn modelId="{4D71AEAC-F399-4550-A179-9D0AB21AE2A9}" type="presParOf" srcId="{40499719-F9DA-4424-A2D8-9CD30F842DE1}" destId="{645D71DB-40AF-440B-80E2-DEBEC92F9FDD}" srcOrd="2" destOrd="0" presId="urn:microsoft.com/office/officeart/2005/8/layout/vList2"/>
    <dgm:cxn modelId="{81630C54-E478-4490-9A69-E9842FCD94FE}" type="presParOf" srcId="{40499719-F9DA-4424-A2D8-9CD30F842DE1}" destId="{CA7DB0DC-DC00-46BC-B282-1DACF0262D8B}" srcOrd="3" destOrd="0" presId="urn:microsoft.com/office/officeart/2005/8/layout/vList2"/>
    <dgm:cxn modelId="{A70327DE-2812-4407-8B8B-63E23EA03A40}" type="presParOf" srcId="{40499719-F9DA-4424-A2D8-9CD30F842DE1}" destId="{5CC72460-A966-49ED-9086-F48ADAEBB42E}" srcOrd="4" destOrd="0" presId="urn:microsoft.com/office/officeart/2005/8/layout/vList2"/>
    <dgm:cxn modelId="{7C09D9D6-CA42-415C-9737-808466168755}" type="presParOf" srcId="{40499719-F9DA-4424-A2D8-9CD30F842DE1}" destId="{1FD31934-563D-421C-BC1E-7E1C83A26555}" srcOrd="5" destOrd="0" presId="urn:microsoft.com/office/officeart/2005/8/layout/vList2"/>
    <dgm:cxn modelId="{B83E2F83-428F-47FD-9D21-A7CAAD091B34}" type="presParOf" srcId="{40499719-F9DA-4424-A2D8-9CD30F842DE1}" destId="{097A081E-A484-4C90-8BF1-A679021BC7BD}" srcOrd="6" destOrd="0" presId="urn:microsoft.com/office/officeart/2005/8/layout/vList2"/>
    <dgm:cxn modelId="{C986B717-BB14-4BCF-BA0B-8A11B3E0CE70}" type="presParOf" srcId="{40499719-F9DA-4424-A2D8-9CD30F842DE1}" destId="{28B332F1-5105-4E7F-9D18-FFEE5FF3D457}" srcOrd="7" destOrd="0" presId="urn:microsoft.com/office/officeart/2005/8/layout/vList2"/>
    <dgm:cxn modelId="{6D6D9396-EA34-4F6E-82EC-D4BE00D60B1A}" type="presParOf" srcId="{40499719-F9DA-4424-A2D8-9CD30F842DE1}" destId="{7AFBE1C8-DA19-405A-9E56-C99BD93B72A9}" srcOrd="8" destOrd="0" presId="urn:microsoft.com/office/officeart/2005/8/layout/vList2"/>
    <dgm:cxn modelId="{0FA9B8A2-ABE9-4724-9D5E-7057E86673B9}" type="presParOf" srcId="{40499719-F9DA-4424-A2D8-9CD30F842DE1}" destId="{D85761DF-827A-45E3-A9F1-4C0C95BE3508}" srcOrd="9" destOrd="0" presId="urn:microsoft.com/office/officeart/2005/8/layout/vList2"/>
    <dgm:cxn modelId="{C0164B9D-F75D-4A23-8743-42651DD4FA36}" type="presParOf" srcId="{40499719-F9DA-4424-A2D8-9CD30F842DE1}" destId="{0A9BEF22-DFCB-402F-9664-E8DCB9C7D215}" srcOrd="10" destOrd="0" presId="urn:microsoft.com/office/officeart/2005/8/layout/vList2"/>
    <dgm:cxn modelId="{7A2915FC-8E1F-4CA7-973E-C8C45DAA6E80}" type="presParOf" srcId="{40499719-F9DA-4424-A2D8-9CD30F842DE1}" destId="{74E51355-0316-4B52-A9A1-A64357377105}" srcOrd="11" destOrd="0" presId="urn:microsoft.com/office/officeart/2005/8/layout/vList2"/>
    <dgm:cxn modelId="{57FA6081-D3DE-4C9B-A2A7-EA6547009D18}" type="presParOf" srcId="{40499719-F9DA-4424-A2D8-9CD30F842DE1}" destId="{22750344-9F26-4650-A2F5-B712B49A91FD}" srcOrd="12" destOrd="0" presId="urn:microsoft.com/office/officeart/2005/8/layout/vList2"/>
    <dgm:cxn modelId="{51B1AEC3-0EF1-434B-90DA-5C409850433D}" type="presParOf" srcId="{40499719-F9DA-4424-A2D8-9CD30F842DE1}" destId="{02513C2D-661D-4720-93F3-BAEAF93CFCE1}" srcOrd="13" destOrd="0" presId="urn:microsoft.com/office/officeart/2005/8/layout/vList2"/>
    <dgm:cxn modelId="{FDFCEAD0-20D5-4EB5-8220-EFEE78279AE1}" type="presParOf" srcId="{40499719-F9DA-4424-A2D8-9CD30F842DE1}" destId="{B04BB8D4-A387-4251-93F7-04E84287210B}" srcOrd="14" destOrd="0" presId="urn:microsoft.com/office/officeart/2005/8/layout/vList2"/>
  </dgm:cxnLst>
  <dgm:bg/>
  <dgm:whole>
    <a:ln>
      <a:solidFill>
        <a:schemeClr val="tx2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E7DEC-2627-4FF7-A06B-A5AD62DDC554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8F22E648-F0BA-4C53-A2A9-63C5249FD6BA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исследования внешней и внутренней среды организации, определение главных компонентов организационной среды</a:t>
          </a:r>
          <a:endParaRPr lang="ru-RU" sz="20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DA7E4-32B6-4618-A951-F48F6037AE8F}" type="parTrans" cxnId="{0511C956-1D62-43FE-A82B-93E8E750C65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E21153A-4F64-47C2-936F-8F77E2849526}" type="sibTrans" cxnId="{0511C956-1D62-43FE-A82B-93E8E750C65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5D914C6-087A-4564-BB75-72DA5A1AFF3B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желаемых направлений и ориентиров деятельности</a:t>
          </a:r>
          <a:endParaRPr lang="ru-RU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29D81-E9BE-427A-AD5F-09D89D17ECAF}" type="parTrans" cxnId="{5F475D14-F999-4A2A-9128-D163EE2A72A0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BA6F3D8-EE26-48BC-B734-0F3394642DFF}" type="sibTrans" cxnId="{5F475D14-F999-4A2A-9128-D163EE2A72A0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22EF933-213B-44E0-A0CA-982633C2CA85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мер, необходимых для обеспечения выполнения заданий</a:t>
          </a:r>
          <a:endParaRPr lang="ru-RU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B8DA3-B281-4222-8338-350626DDDB6A}" type="parTrans" cxnId="{F6CB0802-EED0-4881-92A2-5F285DD4699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3411AF83-11FF-41D4-A3BD-C03D67BF22D7}" type="sibTrans" cxnId="{F6CB0802-EED0-4881-92A2-5F285DD4699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6A75AC4-AC11-44AF-A437-B23A95A21170}">
      <dgm:prSet custT="1"/>
      <dgm:spPr/>
      <dgm:t>
        <a:bodyPr/>
        <a:lstStyle/>
        <a:p>
          <a:r>
            <a:rPr lang="ru-RU" sz="2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сроков и исполнителей</a:t>
          </a:r>
          <a:endParaRPr lang="ru-RU" sz="28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FC38D-CE4C-41A1-A66D-DE8A3EF4B3A8}" type="parTrans" cxnId="{1836C966-F72B-4D97-BE9C-2B28BC70E3A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B9E3B3F-C0F7-48D1-BC6B-38893E782296}" type="sibTrans" cxnId="{1836C966-F72B-4D97-BE9C-2B28BC70E3A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BEA562B-B702-404E-B206-651A334BCD13}" type="pres">
      <dgm:prSet presAssocID="{19BE7DEC-2627-4FF7-A06B-A5AD62DDC554}" presName="CompostProcess" presStyleCnt="0">
        <dgm:presLayoutVars>
          <dgm:dir/>
          <dgm:resizeHandles val="exact"/>
        </dgm:presLayoutVars>
      </dgm:prSet>
      <dgm:spPr/>
    </dgm:pt>
    <dgm:pt modelId="{FAB13C26-9D8C-4560-A77F-2749A4E51C13}" type="pres">
      <dgm:prSet presAssocID="{19BE7DEC-2627-4FF7-A06B-A5AD62DDC554}" presName="arrow" presStyleLbl="bgShp" presStyleIdx="0" presStyleCnt="1"/>
      <dgm:spPr/>
    </dgm:pt>
    <dgm:pt modelId="{2825ECB0-49AC-4AA7-9AC5-CB11BD52DD5C}" type="pres">
      <dgm:prSet presAssocID="{19BE7DEC-2627-4FF7-A06B-A5AD62DDC554}" presName="linearProcess" presStyleCnt="0"/>
      <dgm:spPr/>
    </dgm:pt>
    <dgm:pt modelId="{F19B3650-9580-4AE3-9320-2836A8E64D48}" type="pres">
      <dgm:prSet presAssocID="{8F22E648-F0BA-4C53-A2A9-63C5249FD6BA}" presName="textNode" presStyleLbl="node1" presStyleIdx="0" presStyleCnt="4">
        <dgm:presLayoutVars>
          <dgm:bulletEnabled val="1"/>
        </dgm:presLayoutVars>
      </dgm:prSet>
      <dgm:spPr/>
    </dgm:pt>
    <dgm:pt modelId="{28675244-8777-4BF6-960D-480FEE99300B}" type="pres">
      <dgm:prSet presAssocID="{1E21153A-4F64-47C2-936F-8F77E2849526}" presName="sibTrans" presStyleCnt="0"/>
      <dgm:spPr/>
    </dgm:pt>
    <dgm:pt modelId="{E6555875-A518-4A41-873A-19EFDA476953}" type="pres">
      <dgm:prSet presAssocID="{D5D914C6-087A-4564-BB75-72DA5A1AFF3B}" presName="textNode" presStyleLbl="node1" presStyleIdx="1" presStyleCnt="4">
        <dgm:presLayoutVars>
          <dgm:bulletEnabled val="1"/>
        </dgm:presLayoutVars>
      </dgm:prSet>
      <dgm:spPr/>
    </dgm:pt>
    <dgm:pt modelId="{DD0CDA29-6A3F-4F4C-91E4-E5E6CCCD49C6}" type="pres">
      <dgm:prSet presAssocID="{ABA6F3D8-EE26-48BC-B734-0F3394642DFF}" presName="sibTrans" presStyleCnt="0"/>
      <dgm:spPr/>
    </dgm:pt>
    <dgm:pt modelId="{00880888-DAD9-4E06-B934-AD4F6F30F0D0}" type="pres">
      <dgm:prSet presAssocID="{022EF933-213B-44E0-A0CA-982633C2CA85}" presName="textNode" presStyleLbl="node1" presStyleIdx="2" presStyleCnt="4">
        <dgm:presLayoutVars>
          <dgm:bulletEnabled val="1"/>
        </dgm:presLayoutVars>
      </dgm:prSet>
      <dgm:spPr/>
    </dgm:pt>
    <dgm:pt modelId="{1009126E-78EF-4506-8859-008F29A577EB}" type="pres">
      <dgm:prSet presAssocID="{3411AF83-11FF-41D4-A3BD-C03D67BF22D7}" presName="sibTrans" presStyleCnt="0"/>
      <dgm:spPr/>
    </dgm:pt>
    <dgm:pt modelId="{99DD7C35-170D-45E0-A053-ADFB48F0B8A4}" type="pres">
      <dgm:prSet presAssocID="{A6A75AC4-AC11-44AF-A437-B23A95A21170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8989E7A-09F5-4783-8F0A-7D9182055D9B}" type="presOf" srcId="{8F22E648-F0BA-4C53-A2A9-63C5249FD6BA}" destId="{F19B3650-9580-4AE3-9320-2836A8E64D48}" srcOrd="0" destOrd="0" presId="urn:microsoft.com/office/officeart/2005/8/layout/hProcess9"/>
    <dgm:cxn modelId="{4CEAD77B-776A-4FE6-AF65-4DA9D8B2B59C}" type="presOf" srcId="{A6A75AC4-AC11-44AF-A437-B23A95A21170}" destId="{99DD7C35-170D-45E0-A053-ADFB48F0B8A4}" srcOrd="0" destOrd="0" presId="urn:microsoft.com/office/officeart/2005/8/layout/hProcess9"/>
    <dgm:cxn modelId="{7B41D5F5-7E99-402F-BF50-20E1A53E85A8}" type="presOf" srcId="{022EF933-213B-44E0-A0CA-982633C2CA85}" destId="{00880888-DAD9-4E06-B934-AD4F6F30F0D0}" srcOrd="0" destOrd="0" presId="urn:microsoft.com/office/officeart/2005/8/layout/hProcess9"/>
    <dgm:cxn modelId="{5F475D14-F999-4A2A-9128-D163EE2A72A0}" srcId="{19BE7DEC-2627-4FF7-A06B-A5AD62DDC554}" destId="{D5D914C6-087A-4564-BB75-72DA5A1AFF3B}" srcOrd="1" destOrd="0" parTransId="{4C729D81-E9BE-427A-AD5F-09D89D17ECAF}" sibTransId="{ABA6F3D8-EE26-48BC-B734-0F3394642DFF}"/>
    <dgm:cxn modelId="{F6CB0802-EED0-4881-92A2-5F285DD46991}" srcId="{19BE7DEC-2627-4FF7-A06B-A5AD62DDC554}" destId="{022EF933-213B-44E0-A0CA-982633C2CA85}" srcOrd="2" destOrd="0" parTransId="{54FB8DA3-B281-4222-8338-350626DDDB6A}" sibTransId="{3411AF83-11FF-41D4-A3BD-C03D67BF22D7}"/>
    <dgm:cxn modelId="{D9B241AE-2109-4E95-A664-287889571170}" type="presOf" srcId="{D5D914C6-087A-4564-BB75-72DA5A1AFF3B}" destId="{E6555875-A518-4A41-873A-19EFDA476953}" srcOrd="0" destOrd="0" presId="urn:microsoft.com/office/officeart/2005/8/layout/hProcess9"/>
    <dgm:cxn modelId="{0511C956-1D62-43FE-A82B-93E8E750C659}" srcId="{19BE7DEC-2627-4FF7-A06B-A5AD62DDC554}" destId="{8F22E648-F0BA-4C53-A2A9-63C5249FD6BA}" srcOrd="0" destOrd="0" parTransId="{DC6DA7E4-32B6-4618-A951-F48F6037AE8F}" sibTransId="{1E21153A-4F64-47C2-936F-8F77E2849526}"/>
    <dgm:cxn modelId="{BDFD4614-2991-43AD-A745-AEFE1CFD46E0}" type="presOf" srcId="{19BE7DEC-2627-4FF7-A06B-A5AD62DDC554}" destId="{DBEA562B-B702-404E-B206-651A334BCD13}" srcOrd="0" destOrd="0" presId="urn:microsoft.com/office/officeart/2005/8/layout/hProcess9"/>
    <dgm:cxn modelId="{1836C966-F72B-4D97-BE9C-2B28BC70E3A5}" srcId="{19BE7DEC-2627-4FF7-A06B-A5AD62DDC554}" destId="{A6A75AC4-AC11-44AF-A437-B23A95A21170}" srcOrd="3" destOrd="0" parTransId="{E97FC38D-CE4C-41A1-A66D-DE8A3EF4B3A8}" sibTransId="{7B9E3B3F-C0F7-48D1-BC6B-38893E782296}"/>
    <dgm:cxn modelId="{91F003B2-CC81-4EDC-B79B-DD1326E596B8}" type="presParOf" srcId="{DBEA562B-B702-404E-B206-651A334BCD13}" destId="{FAB13C26-9D8C-4560-A77F-2749A4E51C13}" srcOrd="0" destOrd="0" presId="urn:microsoft.com/office/officeart/2005/8/layout/hProcess9"/>
    <dgm:cxn modelId="{4000E52E-1FBB-4B27-83F0-4B466C863B89}" type="presParOf" srcId="{DBEA562B-B702-404E-B206-651A334BCD13}" destId="{2825ECB0-49AC-4AA7-9AC5-CB11BD52DD5C}" srcOrd="1" destOrd="0" presId="urn:microsoft.com/office/officeart/2005/8/layout/hProcess9"/>
    <dgm:cxn modelId="{7B6FD06D-07D1-4D7C-8742-14A64080E3A8}" type="presParOf" srcId="{2825ECB0-49AC-4AA7-9AC5-CB11BD52DD5C}" destId="{F19B3650-9580-4AE3-9320-2836A8E64D48}" srcOrd="0" destOrd="0" presId="urn:microsoft.com/office/officeart/2005/8/layout/hProcess9"/>
    <dgm:cxn modelId="{FB69796F-C12D-4116-9E26-E8B6AC735294}" type="presParOf" srcId="{2825ECB0-49AC-4AA7-9AC5-CB11BD52DD5C}" destId="{28675244-8777-4BF6-960D-480FEE99300B}" srcOrd="1" destOrd="0" presId="urn:microsoft.com/office/officeart/2005/8/layout/hProcess9"/>
    <dgm:cxn modelId="{C9A68708-DFB9-40E9-BB6D-B4D40388DBAF}" type="presParOf" srcId="{2825ECB0-49AC-4AA7-9AC5-CB11BD52DD5C}" destId="{E6555875-A518-4A41-873A-19EFDA476953}" srcOrd="2" destOrd="0" presId="urn:microsoft.com/office/officeart/2005/8/layout/hProcess9"/>
    <dgm:cxn modelId="{6E52F906-DB1D-4E24-8628-49D4235BBA50}" type="presParOf" srcId="{2825ECB0-49AC-4AA7-9AC5-CB11BD52DD5C}" destId="{DD0CDA29-6A3F-4F4C-91E4-E5E6CCCD49C6}" srcOrd="3" destOrd="0" presId="urn:microsoft.com/office/officeart/2005/8/layout/hProcess9"/>
    <dgm:cxn modelId="{B7B63E2A-1DAC-4952-97B6-79352F7B9528}" type="presParOf" srcId="{2825ECB0-49AC-4AA7-9AC5-CB11BD52DD5C}" destId="{00880888-DAD9-4E06-B934-AD4F6F30F0D0}" srcOrd="4" destOrd="0" presId="urn:microsoft.com/office/officeart/2005/8/layout/hProcess9"/>
    <dgm:cxn modelId="{A0A196A0-BB27-40FE-87B1-77BBB048AC19}" type="presParOf" srcId="{2825ECB0-49AC-4AA7-9AC5-CB11BD52DD5C}" destId="{1009126E-78EF-4506-8859-008F29A577EB}" srcOrd="5" destOrd="0" presId="urn:microsoft.com/office/officeart/2005/8/layout/hProcess9"/>
    <dgm:cxn modelId="{3013ED9E-D262-4B7B-8202-87384661126D}" type="presParOf" srcId="{2825ECB0-49AC-4AA7-9AC5-CB11BD52DD5C}" destId="{99DD7C35-170D-45E0-A053-ADFB48F0B8A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C7E72-C722-4E7A-B88D-DD43EB5DEF56}">
      <dsp:nvSpPr>
        <dsp:cNvPr id="0" name=""/>
        <dsp:cNvSpPr/>
      </dsp:nvSpPr>
      <dsp:spPr>
        <a:xfrm>
          <a:off x="1488" y="120561"/>
          <a:ext cx="5804296" cy="3482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от 26.12.2017 N 1642 (ред. от 22.01.2020) "Об утверждении государственной программы Российской Федерации "Развитие образования"</a:t>
          </a:r>
          <a:endParaRPr lang="ru-RU" sz="27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8" y="120561"/>
        <a:ext cx="5804296" cy="3482578"/>
      </dsp:txXfrm>
    </dsp:sp>
    <dsp:sp modelId="{D2039A43-D235-4E36-9D4D-924D58E0F717}">
      <dsp:nvSpPr>
        <dsp:cNvPr id="0" name=""/>
        <dsp:cNvSpPr/>
      </dsp:nvSpPr>
      <dsp:spPr>
        <a:xfrm>
          <a:off x="6386214" y="120561"/>
          <a:ext cx="5804296" cy="3482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коллегии администрации Кемеровской области от 4 сентября 2013 года N 367Об утверждении государственной программы Кемеровской области - Кузбасса "Развитие системы образования Кузбасса" на 2014 - 2025 годы (с изменениями на 20 декабря 2019 года)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6214" y="120561"/>
        <a:ext cx="5804296" cy="3482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23426-53BF-4FE1-95BC-377B061C3130}">
      <dsp:nvSpPr>
        <dsp:cNvPr id="0" name=""/>
        <dsp:cNvSpPr/>
      </dsp:nvSpPr>
      <dsp:spPr>
        <a:xfrm>
          <a:off x="0" y="689445"/>
          <a:ext cx="1187618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60E9C-DBC5-4B21-9895-1AE52E9FD8C4}">
      <dsp:nvSpPr>
        <dsp:cNvPr id="0" name=""/>
        <dsp:cNvSpPr/>
      </dsp:nvSpPr>
      <dsp:spPr>
        <a:xfrm>
          <a:off x="593809" y="54765"/>
          <a:ext cx="8313327" cy="1269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224" tIns="0" rIns="31422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оптимальное распределение ресурсов для достижения поставленных целей, деятельность (совокупность процессов), связанная с постановкой целей (задач) и действий в будущем; </a:t>
          </a:r>
          <a:endParaRPr lang="ru-RU" sz="2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774" y="116730"/>
        <a:ext cx="8189397" cy="1145430"/>
      </dsp:txXfrm>
    </dsp:sp>
    <dsp:sp modelId="{9D872FC0-D07B-4269-9495-11174B66E0B9}">
      <dsp:nvSpPr>
        <dsp:cNvPr id="0" name=""/>
        <dsp:cNvSpPr/>
      </dsp:nvSpPr>
      <dsp:spPr>
        <a:xfrm>
          <a:off x="0" y="2639925"/>
          <a:ext cx="1187618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48F12-DA5A-46B2-8C6F-6C122C205CFD}">
      <dsp:nvSpPr>
        <dsp:cNvPr id="0" name=""/>
        <dsp:cNvSpPr/>
      </dsp:nvSpPr>
      <dsp:spPr>
        <a:xfrm>
          <a:off x="593809" y="2005245"/>
          <a:ext cx="8313327" cy="1269360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224" tIns="0" rIns="31422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вид деятельности, связанный с постановкой целей, задач и действий в будущем;</a:t>
          </a:r>
          <a:endParaRPr lang="ru-RU" sz="2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774" y="2067210"/>
        <a:ext cx="8189397" cy="1145430"/>
      </dsp:txXfrm>
    </dsp:sp>
    <dsp:sp modelId="{21F285B5-CC01-48B8-A1AB-1B38772D55A4}">
      <dsp:nvSpPr>
        <dsp:cNvPr id="0" name=""/>
        <dsp:cNvSpPr/>
      </dsp:nvSpPr>
      <dsp:spPr>
        <a:xfrm>
          <a:off x="0" y="4590405"/>
          <a:ext cx="1187618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C94A9-0B01-4EFF-88CC-361D6FE87787}">
      <dsp:nvSpPr>
        <dsp:cNvPr id="0" name=""/>
        <dsp:cNvSpPr/>
      </dsp:nvSpPr>
      <dsp:spPr>
        <a:xfrm>
          <a:off x="593809" y="3955725"/>
          <a:ext cx="8313327" cy="126936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224" tIns="0" rIns="31422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это одна из основных функций менеджмента.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774" y="4017690"/>
        <a:ext cx="8189397" cy="1145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66CF8-0527-4DC2-8B20-051E44B4DBF2}">
      <dsp:nvSpPr>
        <dsp:cNvPr id="0" name=""/>
        <dsp:cNvSpPr/>
      </dsp:nvSpPr>
      <dsp:spPr>
        <a:xfrm>
          <a:off x="-5826082" y="-892213"/>
          <a:ext cx="6940320" cy="6940320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0DAD3-CB05-454B-8EF2-937C2F990C45}">
      <dsp:nvSpPr>
        <dsp:cNvPr id="0" name=""/>
        <dsp:cNvSpPr/>
      </dsp:nvSpPr>
      <dsp:spPr>
        <a:xfrm>
          <a:off x="361685" y="234386"/>
          <a:ext cx="11170243" cy="46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непрерывности</a:t>
          </a:r>
          <a:endParaRPr lang="ru-RU" sz="3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85" y="234386"/>
        <a:ext cx="11170243" cy="468567"/>
      </dsp:txXfrm>
    </dsp:sp>
    <dsp:sp modelId="{76D330E3-E240-4216-9167-27BEB7CA9B34}">
      <dsp:nvSpPr>
        <dsp:cNvPr id="0" name=""/>
        <dsp:cNvSpPr/>
      </dsp:nvSpPr>
      <dsp:spPr>
        <a:xfrm>
          <a:off x="68831" y="175815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F6E8D9-8B5F-4CB2-A3F1-B4CD7895F873}">
      <dsp:nvSpPr>
        <dsp:cNvPr id="0" name=""/>
        <dsp:cNvSpPr/>
      </dsp:nvSpPr>
      <dsp:spPr>
        <a:xfrm>
          <a:off x="786015" y="937650"/>
          <a:ext cx="10745913" cy="4685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единства</a:t>
          </a:r>
          <a:endParaRPr lang="ru-RU" sz="3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015" y="937650"/>
        <a:ext cx="10745913" cy="468567"/>
      </dsp:txXfrm>
    </dsp:sp>
    <dsp:sp modelId="{ACC7ACA6-06AE-45ED-B44E-2D95EA6BE7FB}">
      <dsp:nvSpPr>
        <dsp:cNvPr id="0" name=""/>
        <dsp:cNvSpPr/>
      </dsp:nvSpPr>
      <dsp:spPr>
        <a:xfrm>
          <a:off x="493161" y="879079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5E91C-51BD-4D0D-A315-445CBFFEF7F0}">
      <dsp:nvSpPr>
        <dsp:cNvPr id="0" name=""/>
        <dsp:cNvSpPr/>
      </dsp:nvSpPr>
      <dsp:spPr>
        <a:xfrm>
          <a:off x="1018546" y="1640398"/>
          <a:ext cx="10513383" cy="4685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гибкости</a:t>
          </a:r>
          <a:endParaRPr lang="ru-RU" sz="3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8546" y="1640398"/>
        <a:ext cx="10513383" cy="468567"/>
      </dsp:txXfrm>
    </dsp:sp>
    <dsp:sp modelId="{33B36D64-A163-4DBA-AC47-63DE545A1CF3}">
      <dsp:nvSpPr>
        <dsp:cNvPr id="0" name=""/>
        <dsp:cNvSpPr/>
      </dsp:nvSpPr>
      <dsp:spPr>
        <a:xfrm>
          <a:off x="725691" y="1581827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6E083-0729-41F8-BDE8-9D91005BC720}">
      <dsp:nvSpPr>
        <dsp:cNvPr id="0" name=""/>
        <dsp:cNvSpPr/>
      </dsp:nvSpPr>
      <dsp:spPr>
        <a:xfrm>
          <a:off x="1092791" y="2343662"/>
          <a:ext cx="10439138" cy="4685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точности</a:t>
          </a:r>
          <a:endParaRPr lang="ru-RU" sz="3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2791" y="2343662"/>
        <a:ext cx="10439138" cy="468567"/>
      </dsp:txXfrm>
    </dsp:sp>
    <dsp:sp modelId="{2249E108-F397-47CD-A359-BEBF57CA5E51}">
      <dsp:nvSpPr>
        <dsp:cNvPr id="0" name=""/>
        <dsp:cNvSpPr/>
      </dsp:nvSpPr>
      <dsp:spPr>
        <a:xfrm>
          <a:off x="799936" y="2285091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90D65-187A-4520-A619-DE047A9676F7}">
      <dsp:nvSpPr>
        <dsp:cNvPr id="0" name=""/>
        <dsp:cNvSpPr/>
      </dsp:nvSpPr>
      <dsp:spPr>
        <a:xfrm>
          <a:off x="1018546" y="3046926"/>
          <a:ext cx="10513383" cy="4685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оптимальности</a:t>
          </a:r>
          <a:endParaRPr lang="ru-RU" sz="3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8546" y="3046926"/>
        <a:ext cx="10513383" cy="468567"/>
      </dsp:txXfrm>
    </dsp:sp>
    <dsp:sp modelId="{CDAC7ED6-4C3F-4B2D-9B88-415B2458E492}">
      <dsp:nvSpPr>
        <dsp:cNvPr id="0" name=""/>
        <dsp:cNvSpPr/>
      </dsp:nvSpPr>
      <dsp:spPr>
        <a:xfrm>
          <a:off x="725691" y="2988355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48A2D-412F-4130-BDA8-4E63724633C6}">
      <dsp:nvSpPr>
        <dsp:cNvPr id="0" name=""/>
        <dsp:cNvSpPr/>
      </dsp:nvSpPr>
      <dsp:spPr>
        <a:xfrm>
          <a:off x="786015" y="3749674"/>
          <a:ext cx="10745913" cy="46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участия</a:t>
          </a:r>
          <a:endParaRPr lang="ru-RU" sz="3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015" y="3749674"/>
        <a:ext cx="10745913" cy="468567"/>
      </dsp:txXfrm>
    </dsp:sp>
    <dsp:sp modelId="{DE2614BD-4E6B-47BC-B907-312A1017A0C3}">
      <dsp:nvSpPr>
        <dsp:cNvPr id="0" name=""/>
        <dsp:cNvSpPr/>
      </dsp:nvSpPr>
      <dsp:spPr>
        <a:xfrm>
          <a:off x="493161" y="3691103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5783E-7D96-4C46-B8BD-B8B9E5622B9D}">
      <dsp:nvSpPr>
        <dsp:cNvPr id="0" name=""/>
        <dsp:cNvSpPr/>
      </dsp:nvSpPr>
      <dsp:spPr>
        <a:xfrm>
          <a:off x="361685" y="4452938"/>
          <a:ext cx="11170243" cy="4685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92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эффективности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85" y="4452938"/>
        <a:ext cx="11170243" cy="468567"/>
      </dsp:txXfrm>
    </dsp:sp>
    <dsp:sp modelId="{E27FF9A9-0F8B-4E8A-9BA4-C70FECD0B3FA}">
      <dsp:nvSpPr>
        <dsp:cNvPr id="0" name=""/>
        <dsp:cNvSpPr/>
      </dsp:nvSpPr>
      <dsp:spPr>
        <a:xfrm>
          <a:off x="68831" y="4394367"/>
          <a:ext cx="585709" cy="58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A368E-D3D5-48F8-9407-8E6D34D015C5}">
      <dsp:nvSpPr>
        <dsp:cNvPr id="0" name=""/>
        <dsp:cNvSpPr/>
      </dsp:nvSpPr>
      <dsp:spPr>
        <a:xfrm>
          <a:off x="0" y="0"/>
          <a:ext cx="3899971" cy="389997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EE87B-7522-4EF8-9ADB-2E3230A38145}">
      <dsp:nvSpPr>
        <dsp:cNvPr id="0" name=""/>
        <dsp:cNvSpPr/>
      </dsp:nvSpPr>
      <dsp:spPr>
        <a:xfrm>
          <a:off x="1949985" y="0"/>
          <a:ext cx="5938090" cy="3899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общее планирование </a:t>
          </a:r>
          <a:endParaRPr lang="ru-RU" sz="3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9985" y="0"/>
        <a:ext cx="5938090" cy="828743"/>
      </dsp:txXfrm>
    </dsp:sp>
    <dsp:sp modelId="{370A0D81-02E5-47CB-A4A8-07B639164A4B}">
      <dsp:nvSpPr>
        <dsp:cNvPr id="0" name=""/>
        <dsp:cNvSpPr/>
      </dsp:nvSpPr>
      <dsp:spPr>
        <a:xfrm>
          <a:off x="511871" y="828743"/>
          <a:ext cx="2876228" cy="287622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9C14D-1F48-4DE3-B912-6E5AFA3AB5C7}">
      <dsp:nvSpPr>
        <dsp:cNvPr id="0" name=""/>
        <dsp:cNvSpPr/>
      </dsp:nvSpPr>
      <dsp:spPr>
        <a:xfrm>
          <a:off x="1949985" y="828743"/>
          <a:ext cx="5938090" cy="28762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стратегическое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9985" y="828743"/>
        <a:ext cx="5938090" cy="828743"/>
      </dsp:txXfrm>
    </dsp:sp>
    <dsp:sp modelId="{69F77F30-7B44-44BA-89AA-F047EF9881BB}">
      <dsp:nvSpPr>
        <dsp:cNvPr id="0" name=""/>
        <dsp:cNvSpPr/>
      </dsp:nvSpPr>
      <dsp:spPr>
        <a:xfrm>
          <a:off x="1023742" y="1657487"/>
          <a:ext cx="1852486" cy="185248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5B8A9-B863-4C44-B2A0-C89D462C14A0}">
      <dsp:nvSpPr>
        <dsp:cNvPr id="0" name=""/>
        <dsp:cNvSpPr/>
      </dsp:nvSpPr>
      <dsp:spPr>
        <a:xfrm>
          <a:off x="1949985" y="1657487"/>
          <a:ext cx="5938090" cy="18524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тактическое </a:t>
          </a:r>
          <a:endParaRPr lang="ru-RU" sz="3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9985" y="1657487"/>
        <a:ext cx="5938090" cy="828743"/>
      </dsp:txXfrm>
    </dsp:sp>
    <dsp:sp modelId="{683EE458-4D10-4BB8-91F0-54FE8E9B7C15}">
      <dsp:nvSpPr>
        <dsp:cNvPr id="0" name=""/>
        <dsp:cNvSpPr/>
      </dsp:nvSpPr>
      <dsp:spPr>
        <a:xfrm>
          <a:off x="1535613" y="2486231"/>
          <a:ext cx="828743" cy="82874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F21C5-5375-4EB0-B29F-06AE788183D0}">
      <dsp:nvSpPr>
        <dsp:cNvPr id="0" name=""/>
        <dsp:cNvSpPr/>
      </dsp:nvSpPr>
      <dsp:spPr>
        <a:xfrm>
          <a:off x="1949985" y="2486231"/>
          <a:ext cx="5938090" cy="8287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оперативное  </a:t>
          </a:r>
          <a:endParaRPr lang="ru-RU" sz="32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9985" y="2486231"/>
        <a:ext cx="5938090" cy="828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FBC7B-68B0-4F4E-95C3-2D6E394AD0D6}">
      <dsp:nvSpPr>
        <dsp:cNvPr id="0" name=""/>
        <dsp:cNvSpPr/>
      </dsp:nvSpPr>
      <dsp:spPr>
        <a:xfrm>
          <a:off x="0" y="509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балансовый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30221"/>
        <a:ext cx="11286095" cy="464540"/>
      </dsp:txXfrm>
    </dsp:sp>
    <dsp:sp modelId="{645D71DB-40AF-440B-80E2-DEBEC92F9FDD}">
      <dsp:nvSpPr>
        <dsp:cNvPr id="0" name=""/>
        <dsp:cNvSpPr/>
      </dsp:nvSpPr>
      <dsp:spPr>
        <a:xfrm>
          <a:off x="0" y="58325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нормативный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608381"/>
        <a:ext cx="11286095" cy="464540"/>
      </dsp:txXfrm>
    </dsp:sp>
    <dsp:sp modelId="{5CC72460-A966-49ED-9086-F48ADAEBB42E}">
      <dsp:nvSpPr>
        <dsp:cNvPr id="0" name=""/>
        <dsp:cNvSpPr/>
      </dsp:nvSpPr>
      <dsp:spPr>
        <a:xfrm>
          <a:off x="0" y="116141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экстраполяции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1186541"/>
        <a:ext cx="11286095" cy="464540"/>
      </dsp:txXfrm>
    </dsp:sp>
    <dsp:sp modelId="{097A081E-A484-4C90-8BF1-A679021BC7BD}">
      <dsp:nvSpPr>
        <dsp:cNvPr id="0" name=""/>
        <dsp:cNvSpPr/>
      </dsp:nvSpPr>
      <dsp:spPr>
        <a:xfrm>
          <a:off x="0" y="173957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технико-экономических расчетов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1764701"/>
        <a:ext cx="11286095" cy="464540"/>
      </dsp:txXfrm>
    </dsp:sp>
    <dsp:sp modelId="{7AFBE1C8-DA19-405A-9E56-C99BD93B72A9}">
      <dsp:nvSpPr>
        <dsp:cNvPr id="0" name=""/>
        <dsp:cNvSpPr/>
      </dsp:nvSpPr>
      <dsp:spPr>
        <a:xfrm>
          <a:off x="0" y="231773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программно-целевой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2342861"/>
        <a:ext cx="11286095" cy="464540"/>
      </dsp:txXfrm>
    </dsp:sp>
    <dsp:sp modelId="{0A9BEF22-DFCB-402F-9664-E8DCB9C7D215}">
      <dsp:nvSpPr>
        <dsp:cNvPr id="0" name=""/>
        <dsp:cNvSpPr/>
      </dsp:nvSpPr>
      <dsp:spPr>
        <a:xfrm>
          <a:off x="0" y="289589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экспертной оценки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2921021"/>
        <a:ext cx="11286095" cy="464540"/>
      </dsp:txXfrm>
    </dsp:sp>
    <dsp:sp modelId="{22750344-9F26-4650-A2F5-B712B49A91FD}">
      <dsp:nvSpPr>
        <dsp:cNvPr id="0" name=""/>
        <dsp:cNvSpPr/>
      </dsp:nvSpPr>
      <dsp:spPr>
        <a:xfrm>
          <a:off x="0" y="347405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индикативный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3499181"/>
        <a:ext cx="11286095" cy="464540"/>
      </dsp:txXfrm>
    </dsp:sp>
    <dsp:sp modelId="{B04BB8D4-A387-4251-93F7-04E84287210B}">
      <dsp:nvSpPr>
        <dsp:cNvPr id="0" name=""/>
        <dsp:cNvSpPr/>
      </dsp:nvSpPr>
      <dsp:spPr>
        <a:xfrm>
          <a:off x="0" y="4052211"/>
          <a:ext cx="11336355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экономико-математическое моделирование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4077341"/>
        <a:ext cx="11286095" cy="464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13C26-9D8C-4560-A77F-2749A4E51C13}">
      <dsp:nvSpPr>
        <dsp:cNvPr id="0" name=""/>
        <dsp:cNvSpPr/>
      </dsp:nvSpPr>
      <dsp:spPr>
        <a:xfrm>
          <a:off x="889061" y="0"/>
          <a:ext cx="10076026" cy="621902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B3650-9580-4AE3-9320-2836A8E64D48}">
      <dsp:nvSpPr>
        <dsp:cNvPr id="0" name=""/>
        <dsp:cNvSpPr/>
      </dsp:nvSpPr>
      <dsp:spPr>
        <a:xfrm>
          <a:off x="4051" y="1865706"/>
          <a:ext cx="2632454" cy="24876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исследования внешней и внутренней среды организации, определение главных компонентов организационной среды</a:t>
          </a:r>
          <a:endParaRPr lang="ru-RU" sz="20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5486" y="1987141"/>
        <a:ext cx="2389584" cy="2244738"/>
      </dsp:txXfrm>
    </dsp:sp>
    <dsp:sp modelId="{E6555875-A518-4A41-873A-19EFDA476953}">
      <dsp:nvSpPr>
        <dsp:cNvPr id="0" name=""/>
        <dsp:cNvSpPr/>
      </dsp:nvSpPr>
      <dsp:spPr>
        <a:xfrm>
          <a:off x="3075248" y="1865706"/>
          <a:ext cx="2632454" cy="24876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желаемых направлений и ориентиров деятельности</a:t>
          </a:r>
          <a:endParaRPr lang="ru-RU" sz="2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6683" y="1987141"/>
        <a:ext cx="2389584" cy="2244738"/>
      </dsp:txXfrm>
    </dsp:sp>
    <dsp:sp modelId="{00880888-DAD9-4E06-B934-AD4F6F30F0D0}">
      <dsp:nvSpPr>
        <dsp:cNvPr id="0" name=""/>
        <dsp:cNvSpPr/>
      </dsp:nvSpPr>
      <dsp:spPr>
        <a:xfrm>
          <a:off x="6146445" y="1865706"/>
          <a:ext cx="2632454" cy="24876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мер, необходимых для обеспечения выполнения заданий</a:t>
          </a:r>
          <a:endParaRPr lang="ru-RU" sz="2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7880" y="1987141"/>
        <a:ext cx="2389584" cy="2244738"/>
      </dsp:txXfrm>
    </dsp:sp>
    <dsp:sp modelId="{99DD7C35-170D-45E0-A053-ADFB48F0B8A4}">
      <dsp:nvSpPr>
        <dsp:cNvPr id="0" name=""/>
        <dsp:cNvSpPr/>
      </dsp:nvSpPr>
      <dsp:spPr>
        <a:xfrm>
          <a:off x="9217642" y="1865706"/>
          <a:ext cx="2632454" cy="24876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сроков и исполнителей</a:t>
          </a:r>
          <a:endParaRPr lang="ru-RU" sz="28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39077" y="1987141"/>
        <a:ext cx="2389584" cy="2244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0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1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30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8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3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27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9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6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4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5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9665-0C49-46DD-A3B0-3F51936C013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58F8-AF0D-463B-AEB6-AF06E35D0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9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процедуры планирования мероприятий по повышению качества образования в общеобразовательных организациях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1990" y="4527455"/>
            <a:ext cx="5886680" cy="1655762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Давыденко А. А., зав. лабораторией научно-методического сопровождения школ на этапе перехода в эффективный режим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6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454227"/>
            <a:ext cx="10515600" cy="25448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планирования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способы проведения плановых расчётов, порядок и алгоритм обоснования показателей плана.	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AE23-0C6B-47EA-8CEE-8D96EC49519D}" type="slidenum">
              <a:rPr lang="ru-RU" altLang="ru-RU" smtClean="0"/>
              <a:pPr/>
              <a:t>10</a:t>
            </a:fld>
            <a:endParaRPr lang="ru-RU" alt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675" y="3653468"/>
            <a:ext cx="5066062" cy="28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планирования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AE23-0C6B-47EA-8CEE-8D96EC49519D}" type="slidenum">
              <a:rPr lang="ru-RU" altLang="ru-RU" smtClean="0"/>
              <a:pPr/>
              <a:t>11</a:t>
            </a:fld>
            <a:endParaRPr lang="ru-RU" alt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94137075"/>
              </p:ext>
            </p:extLst>
          </p:nvPr>
        </p:nvGraphicFramePr>
        <p:xfrm>
          <a:off x="319490" y="1916832"/>
          <a:ext cx="11336356" cy="457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9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метод планирования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 (пример) формата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линейного графика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 (пример) формата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</a:t>
            </a:r>
          </a:p>
        </p:txBody>
      </p:sp>
      <p:pic>
        <p:nvPicPr>
          <p:cNvPr id="8" name="Объект 7" descr="https://studfile.net/html/2706/807/html_lMqYpdwZ3Q.ar6U/img-Xr7Rxy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6082"/>
            <a:ext cx="6150715" cy="3294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https://studfile.net/html/2706/807/html_lMqYpdwZ3Q.ar6U/img-BkRyLq.png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582" y="2798284"/>
            <a:ext cx="5816906" cy="3360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52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48369" y="0"/>
            <a:ext cx="10515600" cy="71452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планирования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673484"/>
              </p:ext>
            </p:extLst>
          </p:nvPr>
        </p:nvGraphicFramePr>
        <p:xfrm>
          <a:off x="165253" y="638978"/>
          <a:ext cx="11854149" cy="6219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241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(примеры)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675" y="1817784"/>
            <a:ext cx="11523643" cy="477030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освоению педагогами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педагогических технологий,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преподавания,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обмена опытом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мотивации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(указать %)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инструменты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самооценки, мониторинга, диагностики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и образовательных результатов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качество взаимодействия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родителями, местным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социальное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и сетевое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управление и лидерство (уточнить категорию)</a:t>
            </a:r>
          </a:p>
        </p:txBody>
      </p:sp>
    </p:spTree>
    <p:extLst>
      <p:ext uri="{BB962C8B-B14F-4D97-AF65-F5344CB8AC3E}">
        <p14:creationId xmlns:p14="http://schemas.microsoft.com/office/powerpoint/2010/main" val="250960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46571"/>
              </p:ext>
            </p:extLst>
          </p:nvPr>
        </p:nvGraphicFramePr>
        <p:xfrm>
          <a:off x="0" y="77118"/>
          <a:ext cx="12192000" cy="372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05" y="3797954"/>
            <a:ext cx="4318611" cy="306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1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Гранты предоставляются на реализацию следующих мероприятий: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Министерство просвещения Российской Федерации: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589" y="1825624"/>
            <a:ext cx="7326217" cy="48726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 введен Постановлением Правительства РФ от 27.12.2019 N 1880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26.12.2017 N 1642 (ред. от 22.01.2020) "Об утверждении государственной программы Российской Федерации "Развитие образования"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959" y="2900708"/>
            <a:ext cx="3557530" cy="2134517"/>
          </a:xfrm>
        </p:spPr>
      </p:pic>
    </p:spTree>
    <p:extLst>
      <p:ext uri="{BB962C8B-B14F-4D97-AF65-F5344CB8AC3E}">
        <p14:creationId xmlns:p14="http://schemas.microsoft.com/office/powerpoint/2010/main" val="289637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6035" algn="ctr">
              <a:lnSpc>
                <a:spcPct val="107000"/>
              </a:lnSpc>
            </a:pPr>
            <a:r>
              <a:rPr lang="ru-RU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системы образования Кузбасса» </a:t>
            </a:r>
            <a:br>
              <a:rPr lang="ru-RU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2014 - 2025 годы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94911" y="2368627"/>
            <a:ext cx="8505022" cy="4241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"Повышение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результатов"1.23-7 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246" y="3784934"/>
            <a:ext cx="2005737" cy="2898803"/>
          </a:xfrm>
        </p:spPr>
      </p:pic>
    </p:spTree>
    <p:extLst>
      <p:ext uri="{BB962C8B-B14F-4D97-AF65-F5344CB8AC3E}">
        <p14:creationId xmlns:p14="http://schemas.microsoft.com/office/powerpoint/2010/main" val="175428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67" y="100720"/>
            <a:ext cx="10515600" cy="6704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557919"/>
              </p:ext>
            </p:extLst>
          </p:nvPr>
        </p:nvGraphicFramePr>
        <p:xfrm>
          <a:off x="110170" y="1013552"/>
          <a:ext cx="11876182" cy="5728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4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Генезис методологии планирования как функции управления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929" y="1674564"/>
            <a:ext cx="11731524" cy="48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3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планирования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основные положения, являющиеся исходной базой для разработки планов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466737"/>
              </p:ext>
            </p:extLst>
          </p:nvPr>
        </p:nvGraphicFramePr>
        <p:xfrm>
          <a:off x="429657" y="1597446"/>
          <a:ext cx="11600761" cy="515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57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планирования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перед коллективом задач и определение путей их решения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потребностей организации в трудовых, материальных и финансовых ресурсах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деятельности отдельных подразделений во времени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направлений деятельности коллектива по повышению качества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82211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897" y="231354"/>
            <a:ext cx="10515600" cy="111270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планирования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200621"/>
              </p:ext>
            </p:extLst>
          </p:nvPr>
        </p:nvGraphicFramePr>
        <p:xfrm>
          <a:off x="242371" y="2379643"/>
          <a:ext cx="7888076" cy="3899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99" y="2620176"/>
            <a:ext cx="3478303" cy="335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2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452</Words>
  <Application>Microsoft Office PowerPoint</Application>
  <PresentationFormat>Широкоэкранный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Задачи и процедуры планирования мероприятий по повышению качества образования в общеобразовательных организациях</vt:lpstr>
      <vt:lpstr>Презентация PowerPoint</vt:lpstr>
      <vt:lpstr>4. Гранты предоставляются на реализацию следующих мероприятий: а) Министерство просвещения Российской Федерации:</vt:lpstr>
      <vt:lpstr>«Развитие системы образования Кузбасса»  на 2014 - 2025 годы</vt:lpstr>
      <vt:lpstr>Планирование</vt:lpstr>
      <vt:lpstr>Генезис методологии планирования как функции управления</vt:lpstr>
      <vt:lpstr>Принципы планирования – основные положения, являющиеся исходной базой для разработки планов</vt:lpstr>
      <vt:lpstr>Функции планирования</vt:lpstr>
      <vt:lpstr>Виды планирования</vt:lpstr>
      <vt:lpstr>Методы планирования - способы проведения плановых расчётов, порядок и алгоритм обоснования показателей плана.  </vt:lpstr>
      <vt:lpstr>Методы планирования</vt:lpstr>
      <vt:lpstr>Графический метод планирования</vt:lpstr>
      <vt:lpstr>Процедура планирования </vt:lpstr>
      <vt:lpstr>Задачи (примеры)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и процедуры планирования мероприятий по повышению качества образования в общеобразовательных организациях</dc:title>
  <dc:creator>k320</dc:creator>
  <cp:lastModifiedBy>k320</cp:lastModifiedBy>
  <cp:revision>17</cp:revision>
  <cp:lastPrinted>2020-03-04T08:18:36Z</cp:lastPrinted>
  <dcterms:created xsi:type="dcterms:W3CDTF">2020-03-04T05:25:08Z</dcterms:created>
  <dcterms:modified xsi:type="dcterms:W3CDTF">2020-03-04T09:15:28Z</dcterms:modified>
</cp:coreProperties>
</file>