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34" autoAdjust="0"/>
  </p:normalViewPr>
  <p:slideViewPr>
    <p:cSldViewPr snapToGrid="0">
      <p:cViewPr varScale="1">
        <p:scale>
          <a:sx n="81" d="100"/>
          <a:sy n="81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10AF71-ED54-477E-B24C-472460C69805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845308F5-2D3C-4EA8-A4AD-C17B460582CE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поиск (отбор) источников статистической и аналитической информации по результатам конкретной процедуры оценки качества образования</a:t>
          </a:r>
          <a:endParaRPr lang="ru-RU" sz="1600" dirty="0"/>
        </a:p>
      </dgm:t>
    </dgm:pt>
    <dgm:pt modelId="{AEC463FA-2DB4-48C7-8FCC-8CC63FA8B519}" type="parTrans" cxnId="{7CE25A78-EB40-4BFE-B16B-2780B8F3AED6}">
      <dgm:prSet/>
      <dgm:spPr/>
      <dgm:t>
        <a:bodyPr/>
        <a:lstStyle/>
        <a:p>
          <a:endParaRPr lang="ru-RU" sz="3600"/>
        </a:p>
      </dgm:t>
    </dgm:pt>
    <dgm:pt modelId="{BCB5C776-0282-49B2-AFDC-BF3A128470FE}" type="sibTrans" cxnId="{7CE25A78-EB40-4BFE-B16B-2780B8F3AED6}">
      <dgm:prSet/>
      <dgm:spPr/>
      <dgm:t>
        <a:bodyPr/>
        <a:lstStyle/>
        <a:p>
          <a:endParaRPr lang="ru-RU" sz="3600"/>
        </a:p>
      </dgm:t>
    </dgm:pt>
    <dgm:pt modelId="{DAD5F2AD-3EB9-4711-B7E9-C5CE968DA475}">
      <dgm:prSet custT="1"/>
      <dgm:spPr/>
      <dgm:t>
        <a:bodyPr/>
        <a:lstStyle/>
        <a:p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анализ, систематизация и оценка значимости и полезности данных, представленных в отобранных источниках</a:t>
          </a:r>
          <a:endParaRPr lang="ru-RU" sz="16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3AF203-BAE3-49EE-873E-E8F2EABB832A}" type="parTrans" cxnId="{FA198186-D3C5-4471-93A8-CCA2DB74C839}">
      <dgm:prSet/>
      <dgm:spPr/>
      <dgm:t>
        <a:bodyPr/>
        <a:lstStyle/>
        <a:p>
          <a:endParaRPr lang="ru-RU" sz="3600"/>
        </a:p>
      </dgm:t>
    </dgm:pt>
    <dgm:pt modelId="{767B1364-E561-4E7B-AEC4-734B7FF4F5FF}" type="sibTrans" cxnId="{FA198186-D3C5-4471-93A8-CCA2DB74C839}">
      <dgm:prSet/>
      <dgm:spPr/>
      <dgm:t>
        <a:bodyPr/>
        <a:lstStyle/>
        <a:p>
          <a:endParaRPr lang="ru-RU" sz="3600"/>
        </a:p>
      </dgm:t>
    </dgm:pt>
    <dgm:pt modelId="{0D301E0A-397F-4D20-AB86-B4F429F3BF20}">
      <dgm:prSet custT="1"/>
      <dgm:spPr/>
      <dgm:t>
        <a:bodyPr/>
        <a:lstStyle/>
        <a:p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определение и объяснение тенденций и формулировка выводов по совершенствованию управления качеством образования по разным аспектам</a:t>
          </a:r>
          <a:endParaRPr lang="ru-RU" sz="16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069267-61FA-4F1F-A643-F1D15EA40392}" type="parTrans" cxnId="{BDE42D47-A670-436C-AC8E-CECC6FE82199}">
      <dgm:prSet/>
      <dgm:spPr/>
      <dgm:t>
        <a:bodyPr/>
        <a:lstStyle/>
        <a:p>
          <a:endParaRPr lang="ru-RU" sz="3600"/>
        </a:p>
      </dgm:t>
    </dgm:pt>
    <dgm:pt modelId="{2BDEC864-D044-460A-8BE2-BCEEE0A41130}" type="sibTrans" cxnId="{BDE42D47-A670-436C-AC8E-CECC6FE82199}">
      <dgm:prSet/>
      <dgm:spPr/>
      <dgm:t>
        <a:bodyPr/>
        <a:lstStyle/>
        <a:p>
          <a:endParaRPr lang="ru-RU" sz="3600"/>
        </a:p>
      </dgm:t>
    </dgm:pt>
    <dgm:pt modelId="{E8CD2863-0B07-4476-AFDD-BD34203DDD85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принятие управленческих решений, направленных на распространение в общеобразовательной организации позитивной практики, а также на коррекцию и устранение выявленных нарушений, преодоление негативных тенденций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5DE0F6-BC66-4755-9003-F82AFFF6EBF7}" type="parTrans" cxnId="{B2B9695C-CEBD-4EFB-9B6F-70C91E99C34F}">
      <dgm:prSet/>
      <dgm:spPr/>
      <dgm:t>
        <a:bodyPr/>
        <a:lstStyle/>
        <a:p>
          <a:endParaRPr lang="ru-RU" sz="3600"/>
        </a:p>
      </dgm:t>
    </dgm:pt>
    <dgm:pt modelId="{80141304-609F-4568-A063-47023BCC7983}" type="sibTrans" cxnId="{B2B9695C-CEBD-4EFB-9B6F-70C91E99C34F}">
      <dgm:prSet/>
      <dgm:spPr/>
      <dgm:t>
        <a:bodyPr/>
        <a:lstStyle/>
        <a:p>
          <a:endParaRPr lang="ru-RU" sz="3600"/>
        </a:p>
      </dgm:t>
    </dgm:pt>
    <dgm:pt modelId="{18FBD117-CD37-48B3-940C-3541E55D07AA}" type="pres">
      <dgm:prSet presAssocID="{AA10AF71-ED54-477E-B24C-472460C69805}" presName="Name0" presStyleCnt="0">
        <dgm:presLayoutVars>
          <dgm:dir/>
          <dgm:resizeHandles val="exact"/>
        </dgm:presLayoutVars>
      </dgm:prSet>
      <dgm:spPr/>
    </dgm:pt>
    <dgm:pt modelId="{C05DB124-10B7-4CA7-826A-3091549F11FD}" type="pres">
      <dgm:prSet presAssocID="{AA10AF71-ED54-477E-B24C-472460C69805}" presName="arrow" presStyleLbl="bgShp" presStyleIdx="0" presStyleCnt="1"/>
      <dgm:spPr/>
    </dgm:pt>
    <dgm:pt modelId="{3F110BEF-E67A-47D3-BFF8-667636B19DB1}" type="pres">
      <dgm:prSet presAssocID="{AA10AF71-ED54-477E-B24C-472460C69805}" presName="points" presStyleCnt="0"/>
      <dgm:spPr/>
    </dgm:pt>
    <dgm:pt modelId="{89B2E950-64E3-4E37-9048-6076D5EACCE3}" type="pres">
      <dgm:prSet presAssocID="{845308F5-2D3C-4EA8-A4AD-C17B460582CE}" presName="compositeA" presStyleCnt="0"/>
      <dgm:spPr/>
    </dgm:pt>
    <dgm:pt modelId="{9F5BCF3E-D016-4723-BE84-E210AC2731B3}" type="pres">
      <dgm:prSet presAssocID="{845308F5-2D3C-4EA8-A4AD-C17B460582CE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37378E-8BC1-4A0A-B2F3-2CB7F946B5A3}" type="pres">
      <dgm:prSet presAssocID="{845308F5-2D3C-4EA8-A4AD-C17B460582CE}" presName="circleA" presStyleLbl="node1" presStyleIdx="0" presStyleCnt="4"/>
      <dgm:spPr/>
    </dgm:pt>
    <dgm:pt modelId="{744DC520-9262-447B-97A0-4672DA76236A}" type="pres">
      <dgm:prSet presAssocID="{845308F5-2D3C-4EA8-A4AD-C17B460582CE}" presName="spaceA" presStyleCnt="0"/>
      <dgm:spPr/>
    </dgm:pt>
    <dgm:pt modelId="{30C27A71-4EE6-4831-9B92-E14B7532AD20}" type="pres">
      <dgm:prSet presAssocID="{BCB5C776-0282-49B2-AFDC-BF3A128470FE}" presName="space" presStyleCnt="0"/>
      <dgm:spPr/>
    </dgm:pt>
    <dgm:pt modelId="{7ED41B69-0A89-4A66-83FC-184DCF277FD3}" type="pres">
      <dgm:prSet presAssocID="{DAD5F2AD-3EB9-4711-B7E9-C5CE968DA475}" presName="compositeB" presStyleCnt="0"/>
      <dgm:spPr/>
    </dgm:pt>
    <dgm:pt modelId="{676B1F69-19CA-46CC-90CF-0D526E078527}" type="pres">
      <dgm:prSet presAssocID="{DAD5F2AD-3EB9-4711-B7E9-C5CE968DA475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39B38F-B759-4ABE-9458-CEAEC3FDBEC9}" type="pres">
      <dgm:prSet presAssocID="{DAD5F2AD-3EB9-4711-B7E9-C5CE968DA475}" presName="circleB" presStyleLbl="node1" presStyleIdx="1" presStyleCnt="4"/>
      <dgm:spPr/>
    </dgm:pt>
    <dgm:pt modelId="{71509037-A711-4A79-81AC-63F6EB30FC06}" type="pres">
      <dgm:prSet presAssocID="{DAD5F2AD-3EB9-4711-B7E9-C5CE968DA475}" presName="spaceB" presStyleCnt="0"/>
      <dgm:spPr/>
    </dgm:pt>
    <dgm:pt modelId="{CB25DA16-F1BC-46BD-B3E4-561C3B87AE37}" type="pres">
      <dgm:prSet presAssocID="{767B1364-E561-4E7B-AEC4-734B7FF4F5FF}" presName="space" presStyleCnt="0"/>
      <dgm:spPr/>
    </dgm:pt>
    <dgm:pt modelId="{130E575A-D5C0-4C00-8188-A6D5656FD555}" type="pres">
      <dgm:prSet presAssocID="{0D301E0A-397F-4D20-AB86-B4F429F3BF20}" presName="compositeA" presStyleCnt="0"/>
      <dgm:spPr/>
    </dgm:pt>
    <dgm:pt modelId="{459E5676-8929-4FDC-BDE7-D4DFE0D1D2C1}" type="pres">
      <dgm:prSet presAssocID="{0D301E0A-397F-4D20-AB86-B4F429F3BF20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BD81F-F174-47F0-9E68-7DCB6677CBA9}" type="pres">
      <dgm:prSet presAssocID="{0D301E0A-397F-4D20-AB86-B4F429F3BF20}" presName="circleA" presStyleLbl="node1" presStyleIdx="2" presStyleCnt="4"/>
      <dgm:spPr/>
    </dgm:pt>
    <dgm:pt modelId="{1840B38D-6BED-416F-9168-F6F510EF4439}" type="pres">
      <dgm:prSet presAssocID="{0D301E0A-397F-4D20-AB86-B4F429F3BF20}" presName="spaceA" presStyleCnt="0"/>
      <dgm:spPr/>
    </dgm:pt>
    <dgm:pt modelId="{740FFC0D-E548-43DF-BBE4-FB8A0E553DFD}" type="pres">
      <dgm:prSet presAssocID="{2BDEC864-D044-460A-8BE2-BCEEE0A41130}" presName="space" presStyleCnt="0"/>
      <dgm:spPr/>
    </dgm:pt>
    <dgm:pt modelId="{368C0069-7F9D-4666-AA6D-50C590A3202B}" type="pres">
      <dgm:prSet presAssocID="{E8CD2863-0B07-4476-AFDD-BD34203DDD85}" presName="compositeB" presStyleCnt="0"/>
      <dgm:spPr/>
    </dgm:pt>
    <dgm:pt modelId="{9DF98BB7-F54A-4789-88CF-D862A115D0D0}" type="pres">
      <dgm:prSet presAssocID="{E8CD2863-0B07-4476-AFDD-BD34203DDD85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E550AB-FA34-4499-AAA9-FC6AF71CA88C}" type="pres">
      <dgm:prSet presAssocID="{E8CD2863-0B07-4476-AFDD-BD34203DDD85}" presName="circleB" presStyleLbl="node1" presStyleIdx="3" presStyleCnt="4"/>
      <dgm:spPr/>
    </dgm:pt>
    <dgm:pt modelId="{C00197A8-05A6-4DFA-A1EF-58608B55B8BE}" type="pres">
      <dgm:prSet presAssocID="{E8CD2863-0B07-4476-AFDD-BD34203DDD85}" presName="spaceB" presStyleCnt="0"/>
      <dgm:spPr/>
    </dgm:pt>
  </dgm:ptLst>
  <dgm:cxnLst>
    <dgm:cxn modelId="{FA198186-D3C5-4471-93A8-CCA2DB74C839}" srcId="{AA10AF71-ED54-477E-B24C-472460C69805}" destId="{DAD5F2AD-3EB9-4711-B7E9-C5CE968DA475}" srcOrd="1" destOrd="0" parTransId="{B03AF203-BAE3-49EE-873E-E8F2EABB832A}" sibTransId="{767B1364-E561-4E7B-AEC4-734B7FF4F5FF}"/>
    <dgm:cxn modelId="{A8886AA5-5C78-418F-97D2-2435D754229B}" type="presOf" srcId="{DAD5F2AD-3EB9-4711-B7E9-C5CE968DA475}" destId="{676B1F69-19CA-46CC-90CF-0D526E078527}" srcOrd="0" destOrd="0" presId="urn:microsoft.com/office/officeart/2005/8/layout/hProcess11"/>
    <dgm:cxn modelId="{B2B9695C-CEBD-4EFB-9B6F-70C91E99C34F}" srcId="{AA10AF71-ED54-477E-B24C-472460C69805}" destId="{E8CD2863-0B07-4476-AFDD-BD34203DDD85}" srcOrd="3" destOrd="0" parTransId="{795DE0F6-BC66-4755-9003-F82AFFF6EBF7}" sibTransId="{80141304-609F-4568-A063-47023BCC7983}"/>
    <dgm:cxn modelId="{51B98579-A539-4BFD-B38B-CB12B89C73F8}" type="presOf" srcId="{845308F5-2D3C-4EA8-A4AD-C17B460582CE}" destId="{9F5BCF3E-D016-4723-BE84-E210AC2731B3}" srcOrd="0" destOrd="0" presId="urn:microsoft.com/office/officeart/2005/8/layout/hProcess11"/>
    <dgm:cxn modelId="{9C9F077A-7819-4738-A1E7-5178C616C093}" type="presOf" srcId="{AA10AF71-ED54-477E-B24C-472460C69805}" destId="{18FBD117-CD37-48B3-940C-3541E55D07AA}" srcOrd="0" destOrd="0" presId="urn:microsoft.com/office/officeart/2005/8/layout/hProcess11"/>
    <dgm:cxn modelId="{BDE42D47-A670-436C-AC8E-CECC6FE82199}" srcId="{AA10AF71-ED54-477E-B24C-472460C69805}" destId="{0D301E0A-397F-4D20-AB86-B4F429F3BF20}" srcOrd="2" destOrd="0" parTransId="{A0069267-61FA-4F1F-A643-F1D15EA40392}" sibTransId="{2BDEC864-D044-460A-8BE2-BCEEE0A41130}"/>
    <dgm:cxn modelId="{A94F5918-8859-46F1-A3D9-29FBB24F418C}" type="presOf" srcId="{0D301E0A-397F-4D20-AB86-B4F429F3BF20}" destId="{459E5676-8929-4FDC-BDE7-D4DFE0D1D2C1}" srcOrd="0" destOrd="0" presId="urn:microsoft.com/office/officeart/2005/8/layout/hProcess11"/>
    <dgm:cxn modelId="{B463D61F-F8CF-435D-8676-D1C096AEFAA5}" type="presOf" srcId="{E8CD2863-0B07-4476-AFDD-BD34203DDD85}" destId="{9DF98BB7-F54A-4789-88CF-D862A115D0D0}" srcOrd="0" destOrd="0" presId="urn:microsoft.com/office/officeart/2005/8/layout/hProcess11"/>
    <dgm:cxn modelId="{7CE25A78-EB40-4BFE-B16B-2780B8F3AED6}" srcId="{AA10AF71-ED54-477E-B24C-472460C69805}" destId="{845308F5-2D3C-4EA8-A4AD-C17B460582CE}" srcOrd="0" destOrd="0" parTransId="{AEC463FA-2DB4-48C7-8FCC-8CC63FA8B519}" sibTransId="{BCB5C776-0282-49B2-AFDC-BF3A128470FE}"/>
    <dgm:cxn modelId="{3530543E-DED2-4EF2-8BA6-D7FEF5CCDDE2}" type="presParOf" srcId="{18FBD117-CD37-48B3-940C-3541E55D07AA}" destId="{C05DB124-10B7-4CA7-826A-3091549F11FD}" srcOrd="0" destOrd="0" presId="urn:microsoft.com/office/officeart/2005/8/layout/hProcess11"/>
    <dgm:cxn modelId="{B4E13C4D-D2B2-4DF6-837B-B91904729C8F}" type="presParOf" srcId="{18FBD117-CD37-48B3-940C-3541E55D07AA}" destId="{3F110BEF-E67A-47D3-BFF8-667636B19DB1}" srcOrd="1" destOrd="0" presId="urn:microsoft.com/office/officeart/2005/8/layout/hProcess11"/>
    <dgm:cxn modelId="{6A79D30A-A49D-4447-A03B-1257E2786704}" type="presParOf" srcId="{3F110BEF-E67A-47D3-BFF8-667636B19DB1}" destId="{89B2E950-64E3-4E37-9048-6076D5EACCE3}" srcOrd="0" destOrd="0" presId="urn:microsoft.com/office/officeart/2005/8/layout/hProcess11"/>
    <dgm:cxn modelId="{05DF1922-1733-4F65-9901-ED5C164384D1}" type="presParOf" srcId="{89B2E950-64E3-4E37-9048-6076D5EACCE3}" destId="{9F5BCF3E-D016-4723-BE84-E210AC2731B3}" srcOrd="0" destOrd="0" presId="urn:microsoft.com/office/officeart/2005/8/layout/hProcess11"/>
    <dgm:cxn modelId="{68729D5B-86DC-4827-B2AC-84DACBFC7A46}" type="presParOf" srcId="{89B2E950-64E3-4E37-9048-6076D5EACCE3}" destId="{AA37378E-8BC1-4A0A-B2F3-2CB7F946B5A3}" srcOrd="1" destOrd="0" presId="urn:microsoft.com/office/officeart/2005/8/layout/hProcess11"/>
    <dgm:cxn modelId="{FA86F561-128E-4AC3-AF13-2FE38F95AD51}" type="presParOf" srcId="{89B2E950-64E3-4E37-9048-6076D5EACCE3}" destId="{744DC520-9262-447B-97A0-4672DA76236A}" srcOrd="2" destOrd="0" presId="urn:microsoft.com/office/officeart/2005/8/layout/hProcess11"/>
    <dgm:cxn modelId="{7DE6E9E3-F6BB-433D-8767-C8032AC203BE}" type="presParOf" srcId="{3F110BEF-E67A-47D3-BFF8-667636B19DB1}" destId="{30C27A71-4EE6-4831-9B92-E14B7532AD20}" srcOrd="1" destOrd="0" presId="urn:microsoft.com/office/officeart/2005/8/layout/hProcess11"/>
    <dgm:cxn modelId="{4F9B80D8-B19C-43A8-B492-999481A60511}" type="presParOf" srcId="{3F110BEF-E67A-47D3-BFF8-667636B19DB1}" destId="{7ED41B69-0A89-4A66-83FC-184DCF277FD3}" srcOrd="2" destOrd="0" presId="urn:microsoft.com/office/officeart/2005/8/layout/hProcess11"/>
    <dgm:cxn modelId="{E0E7BDF2-AD83-452E-8A28-D1F2522B81F7}" type="presParOf" srcId="{7ED41B69-0A89-4A66-83FC-184DCF277FD3}" destId="{676B1F69-19CA-46CC-90CF-0D526E078527}" srcOrd="0" destOrd="0" presId="urn:microsoft.com/office/officeart/2005/8/layout/hProcess11"/>
    <dgm:cxn modelId="{E4F26E04-813E-4557-89CB-6298BAAD9015}" type="presParOf" srcId="{7ED41B69-0A89-4A66-83FC-184DCF277FD3}" destId="{F139B38F-B759-4ABE-9458-CEAEC3FDBEC9}" srcOrd="1" destOrd="0" presId="urn:microsoft.com/office/officeart/2005/8/layout/hProcess11"/>
    <dgm:cxn modelId="{0FC631A3-148F-44AC-A135-F41F49D902B9}" type="presParOf" srcId="{7ED41B69-0A89-4A66-83FC-184DCF277FD3}" destId="{71509037-A711-4A79-81AC-63F6EB30FC06}" srcOrd="2" destOrd="0" presId="urn:microsoft.com/office/officeart/2005/8/layout/hProcess11"/>
    <dgm:cxn modelId="{5C76D0E4-CFAB-4102-B3EC-33D9E4AADC8D}" type="presParOf" srcId="{3F110BEF-E67A-47D3-BFF8-667636B19DB1}" destId="{CB25DA16-F1BC-46BD-B3E4-561C3B87AE37}" srcOrd="3" destOrd="0" presId="urn:microsoft.com/office/officeart/2005/8/layout/hProcess11"/>
    <dgm:cxn modelId="{919AC48C-2D3A-40C0-A524-271AF45685FD}" type="presParOf" srcId="{3F110BEF-E67A-47D3-BFF8-667636B19DB1}" destId="{130E575A-D5C0-4C00-8188-A6D5656FD555}" srcOrd="4" destOrd="0" presId="urn:microsoft.com/office/officeart/2005/8/layout/hProcess11"/>
    <dgm:cxn modelId="{874B01F1-76B3-4413-AE0F-D8AD411294DA}" type="presParOf" srcId="{130E575A-D5C0-4C00-8188-A6D5656FD555}" destId="{459E5676-8929-4FDC-BDE7-D4DFE0D1D2C1}" srcOrd="0" destOrd="0" presId="urn:microsoft.com/office/officeart/2005/8/layout/hProcess11"/>
    <dgm:cxn modelId="{6CD3335C-E643-4509-8BC4-AD5710FEF5FA}" type="presParOf" srcId="{130E575A-D5C0-4C00-8188-A6D5656FD555}" destId="{25FBD81F-F174-47F0-9E68-7DCB6677CBA9}" srcOrd="1" destOrd="0" presId="urn:microsoft.com/office/officeart/2005/8/layout/hProcess11"/>
    <dgm:cxn modelId="{E56C47E9-E7FF-470D-89AB-545E58B4C346}" type="presParOf" srcId="{130E575A-D5C0-4C00-8188-A6D5656FD555}" destId="{1840B38D-6BED-416F-9168-F6F510EF4439}" srcOrd="2" destOrd="0" presId="urn:microsoft.com/office/officeart/2005/8/layout/hProcess11"/>
    <dgm:cxn modelId="{871E2611-9D28-4414-9173-052B2419A2DD}" type="presParOf" srcId="{3F110BEF-E67A-47D3-BFF8-667636B19DB1}" destId="{740FFC0D-E548-43DF-BBE4-FB8A0E553DFD}" srcOrd="5" destOrd="0" presId="urn:microsoft.com/office/officeart/2005/8/layout/hProcess11"/>
    <dgm:cxn modelId="{7A035CFB-FDD8-43BD-A230-B913ECDDA511}" type="presParOf" srcId="{3F110BEF-E67A-47D3-BFF8-667636B19DB1}" destId="{368C0069-7F9D-4666-AA6D-50C590A3202B}" srcOrd="6" destOrd="0" presId="urn:microsoft.com/office/officeart/2005/8/layout/hProcess11"/>
    <dgm:cxn modelId="{74DA2EB8-3996-4036-8001-48B052E5DEC9}" type="presParOf" srcId="{368C0069-7F9D-4666-AA6D-50C590A3202B}" destId="{9DF98BB7-F54A-4789-88CF-D862A115D0D0}" srcOrd="0" destOrd="0" presId="urn:microsoft.com/office/officeart/2005/8/layout/hProcess11"/>
    <dgm:cxn modelId="{7FA7126B-0729-4A10-AFFA-CC362920C852}" type="presParOf" srcId="{368C0069-7F9D-4666-AA6D-50C590A3202B}" destId="{F6E550AB-FA34-4499-AAA9-FC6AF71CA88C}" srcOrd="1" destOrd="0" presId="urn:microsoft.com/office/officeart/2005/8/layout/hProcess11"/>
    <dgm:cxn modelId="{41F77E5E-D9AA-48EF-B7A8-341CFC9A139A}" type="presParOf" srcId="{368C0069-7F9D-4666-AA6D-50C590A3202B}" destId="{C00197A8-05A6-4DFA-A1EF-58608B55B8B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149B4F-2C17-4E90-BE92-941A0ED4EA9E}" type="doc">
      <dgm:prSet loTypeId="urn:microsoft.com/office/officeart/2005/8/layout/hList7" loCatId="list" qsTypeId="urn:microsoft.com/office/officeart/2005/8/quickstyle/simple1" qsCatId="simple" csTypeId="urn:microsoft.com/office/officeart/2005/8/colors/accent0_1" csCatId="mainScheme" phldr="1"/>
      <dgm:spPr/>
    </dgm:pt>
    <dgm:pt modelId="{0343E843-5BE4-48C9-B987-596E40A9FA26}">
      <dgm:prSet/>
      <dgm:spPr/>
      <dgm:t>
        <a:bodyPr/>
        <a:lstStyle/>
        <a:p>
          <a:r>
            <a:rPr lang="ru-RU" dirty="0" smtClean="0"/>
            <a:t>уровень образовательной организации (администрации и органов государственно-общественного управления общеобразовательной организацией)</a:t>
          </a:r>
          <a:endParaRPr lang="ru-RU" dirty="0" smtClean="0">
            <a:effectLst/>
          </a:endParaRPr>
        </a:p>
      </dgm:t>
    </dgm:pt>
    <dgm:pt modelId="{67D9848B-1DAA-4F56-9107-D49E5E42B7AD}" type="parTrans" cxnId="{8F6DA8E8-810D-4E04-A38A-447765B8CD30}">
      <dgm:prSet/>
      <dgm:spPr/>
      <dgm:t>
        <a:bodyPr/>
        <a:lstStyle/>
        <a:p>
          <a:endParaRPr lang="ru-RU"/>
        </a:p>
      </dgm:t>
    </dgm:pt>
    <dgm:pt modelId="{62C9ECD7-C862-480A-8DA1-BA98D6FFFED2}" type="sibTrans" cxnId="{8F6DA8E8-810D-4E04-A38A-447765B8CD30}">
      <dgm:prSet/>
      <dgm:spPr/>
      <dgm:t>
        <a:bodyPr/>
        <a:lstStyle/>
        <a:p>
          <a:endParaRPr lang="ru-RU"/>
        </a:p>
      </dgm:t>
    </dgm:pt>
    <dgm:pt modelId="{C804FE29-5EBB-4401-9484-99E94554203E}">
      <dgm:prSet/>
      <dgm:spPr/>
      <dgm:t>
        <a:bodyPr/>
        <a:lstStyle/>
        <a:p>
          <a:r>
            <a:rPr lang="ru-RU" dirty="0" smtClean="0"/>
            <a:t>уровень профессиональных объединений педагогов</a:t>
          </a:r>
        </a:p>
      </dgm:t>
    </dgm:pt>
    <dgm:pt modelId="{7EEF3BF4-E5F5-4C04-A2FE-A37BC9DE44D0}" type="parTrans" cxnId="{8A7F0306-7583-48D8-A12C-14CD75C30B6A}">
      <dgm:prSet/>
      <dgm:spPr/>
      <dgm:t>
        <a:bodyPr/>
        <a:lstStyle/>
        <a:p>
          <a:endParaRPr lang="ru-RU"/>
        </a:p>
      </dgm:t>
    </dgm:pt>
    <dgm:pt modelId="{D67E38EC-B34F-48E0-BC9E-ECD89064FC36}" type="sibTrans" cxnId="{8A7F0306-7583-48D8-A12C-14CD75C30B6A}">
      <dgm:prSet/>
      <dgm:spPr/>
      <dgm:t>
        <a:bodyPr/>
        <a:lstStyle/>
        <a:p>
          <a:endParaRPr lang="ru-RU"/>
        </a:p>
      </dgm:t>
    </dgm:pt>
    <dgm:pt modelId="{DACA6284-A561-436D-A8DF-763FE038AD10}">
      <dgm:prSet/>
      <dgm:spPr/>
      <dgm:t>
        <a:bodyPr/>
        <a:lstStyle/>
        <a:p>
          <a:r>
            <a:rPr lang="ru-RU" dirty="0" smtClean="0"/>
            <a:t>уровень педагога</a:t>
          </a:r>
          <a:endParaRPr lang="ru-RU" dirty="0"/>
        </a:p>
      </dgm:t>
    </dgm:pt>
    <dgm:pt modelId="{A87B789D-A5FB-44E4-8EB6-6C58046F2CB4}" type="parTrans" cxnId="{3211FFA0-EB28-4CA1-B475-D2155AF3103F}">
      <dgm:prSet/>
      <dgm:spPr/>
      <dgm:t>
        <a:bodyPr/>
        <a:lstStyle/>
        <a:p>
          <a:endParaRPr lang="ru-RU"/>
        </a:p>
      </dgm:t>
    </dgm:pt>
    <dgm:pt modelId="{0D951278-EF9E-4D49-89BA-D8B5F208B6C4}" type="sibTrans" cxnId="{3211FFA0-EB28-4CA1-B475-D2155AF3103F}">
      <dgm:prSet/>
      <dgm:spPr/>
      <dgm:t>
        <a:bodyPr/>
        <a:lstStyle/>
        <a:p>
          <a:endParaRPr lang="ru-RU"/>
        </a:p>
      </dgm:t>
    </dgm:pt>
    <dgm:pt modelId="{FB0EE820-D988-4AB5-9DD5-28705A64C61D}" type="pres">
      <dgm:prSet presAssocID="{75149B4F-2C17-4E90-BE92-941A0ED4EA9E}" presName="Name0" presStyleCnt="0">
        <dgm:presLayoutVars>
          <dgm:dir/>
          <dgm:resizeHandles val="exact"/>
        </dgm:presLayoutVars>
      </dgm:prSet>
      <dgm:spPr/>
    </dgm:pt>
    <dgm:pt modelId="{A1DD6359-1513-42F5-A88C-84D7F659F093}" type="pres">
      <dgm:prSet presAssocID="{75149B4F-2C17-4E90-BE92-941A0ED4EA9E}" presName="fgShape" presStyleLbl="fgShp" presStyleIdx="0" presStyleCnt="1"/>
      <dgm:spPr/>
    </dgm:pt>
    <dgm:pt modelId="{3D4756FD-4EBD-4E0F-9C79-09DD20EB069F}" type="pres">
      <dgm:prSet presAssocID="{75149B4F-2C17-4E90-BE92-941A0ED4EA9E}" presName="linComp" presStyleCnt="0"/>
      <dgm:spPr/>
    </dgm:pt>
    <dgm:pt modelId="{062DB2C0-B70F-4DC0-8E0B-6243150C1F55}" type="pres">
      <dgm:prSet presAssocID="{0343E843-5BE4-48C9-B987-596E40A9FA26}" presName="compNode" presStyleCnt="0"/>
      <dgm:spPr/>
    </dgm:pt>
    <dgm:pt modelId="{B995AC50-A979-4CC4-BD0E-AC20C0F143C8}" type="pres">
      <dgm:prSet presAssocID="{0343E843-5BE4-48C9-B987-596E40A9FA26}" presName="bkgdShape" presStyleLbl="node1" presStyleIdx="0" presStyleCnt="3"/>
      <dgm:spPr/>
      <dgm:t>
        <a:bodyPr/>
        <a:lstStyle/>
        <a:p>
          <a:endParaRPr lang="ru-RU"/>
        </a:p>
      </dgm:t>
    </dgm:pt>
    <dgm:pt modelId="{8D5CA985-F421-40F5-83AB-AD3EDE434DD3}" type="pres">
      <dgm:prSet presAssocID="{0343E843-5BE4-48C9-B987-596E40A9FA26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A62AF9-4331-4316-9F3A-6B8DA451DE83}" type="pres">
      <dgm:prSet presAssocID="{0343E843-5BE4-48C9-B987-596E40A9FA26}" presName="invisiNode" presStyleLbl="node1" presStyleIdx="0" presStyleCnt="3"/>
      <dgm:spPr/>
    </dgm:pt>
    <dgm:pt modelId="{8F023A3D-16D3-458A-9BA7-39BB77DFCEC0}" type="pres">
      <dgm:prSet presAssocID="{0343E843-5BE4-48C9-B987-596E40A9FA26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856FB61B-2297-4E9C-BA02-A4F5AD82D1F5}" type="pres">
      <dgm:prSet presAssocID="{62C9ECD7-C862-480A-8DA1-BA98D6FFFED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911C217-22F4-4576-931F-DEBDEEB5921B}" type="pres">
      <dgm:prSet presAssocID="{C804FE29-5EBB-4401-9484-99E94554203E}" presName="compNode" presStyleCnt="0"/>
      <dgm:spPr/>
    </dgm:pt>
    <dgm:pt modelId="{0DC6575E-E2DB-44E3-BEC9-84A37133ADD8}" type="pres">
      <dgm:prSet presAssocID="{C804FE29-5EBB-4401-9484-99E94554203E}" presName="bkgdShape" presStyleLbl="node1" presStyleIdx="1" presStyleCnt="3"/>
      <dgm:spPr/>
      <dgm:t>
        <a:bodyPr/>
        <a:lstStyle/>
        <a:p>
          <a:endParaRPr lang="ru-RU"/>
        </a:p>
      </dgm:t>
    </dgm:pt>
    <dgm:pt modelId="{F50C2C96-C5F8-4908-8C71-A35C0135E70C}" type="pres">
      <dgm:prSet presAssocID="{C804FE29-5EBB-4401-9484-99E94554203E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84AFD9-12BB-42D8-AE48-1F897DD844D0}" type="pres">
      <dgm:prSet presAssocID="{C804FE29-5EBB-4401-9484-99E94554203E}" presName="invisiNode" presStyleLbl="node1" presStyleIdx="1" presStyleCnt="3"/>
      <dgm:spPr/>
    </dgm:pt>
    <dgm:pt modelId="{F3871920-E702-4276-AC54-5CB4C836A6EC}" type="pres">
      <dgm:prSet presAssocID="{C804FE29-5EBB-4401-9484-99E94554203E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0C38921-A063-40EE-84C2-FFDE0708C18F}" type="pres">
      <dgm:prSet presAssocID="{D67E38EC-B34F-48E0-BC9E-ECD89064FC3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F1EDF7F-E516-41E1-84B6-92E572CEEDA3}" type="pres">
      <dgm:prSet presAssocID="{DACA6284-A561-436D-A8DF-763FE038AD10}" presName="compNode" presStyleCnt="0"/>
      <dgm:spPr/>
    </dgm:pt>
    <dgm:pt modelId="{D6E6A27A-6DE4-4C04-939E-F47EF87E88D0}" type="pres">
      <dgm:prSet presAssocID="{DACA6284-A561-436D-A8DF-763FE038AD10}" presName="bkgdShape" presStyleLbl="node1" presStyleIdx="2" presStyleCnt="3"/>
      <dgm:spPr/>
      <dgm:t>
        <a:bodyPr/>
        <a:lstStyle/>
        <a:p>
          <a:endParaRPr lang="ru-RU"/>
        </a:p>
      </dgm:t>
    </dgm:pt>
    <dgm:pt modelId="{1150981C-9A27-4B3E-A507-BA8B1B1B1EC6}" type="pres">
      <dgm:prSet presAssocID="{DACA6284-A561-436D-A8DF-763FE038AD10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A38EF5-EDBF-4433-9BF7-2775025A4D36}" type="pres">
      <dgm:prSet presAssocID="{DACA6284-A561-436D-A8DF-763FE038AD10}" presName="invisiNode" presStyleLbl="node1" presStyleIdx="2" presStyleCnt="3"/>
      <dgm:spPr/>
    </dgm:pt>
    <dgm:pt modelId="{0D889808-6023-4FE7-87D7-E3AE5381DA44}" type="pres">
      <dgm:prSet presAssocID="{DACA6284-A561-436D-A8DF-763FE038AD10}" presName="imagNode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</dgm:ptLst>
  <dgm:cxnLst>
    <dgm:cxn modelId="{5D5F2330-557E-4164-9BDF-46AA5AA47309}" type="presOf" srcId="{D67E38EC-B34F-48E0-BC9E-ECD89064FC36}" destId="{E0C38921-A063-40EE-84C2-FFDE0708C18F}" srcOrd="0" destOrd="0" presId="urn:microsoft.com/office/officeart/2005/8/layout/hList7"/>
    <dgm:cxn modelId="{76F5C4E5-D1C3-41AA-9378-EDE7F5607BF6}" type="presOf" srcId="{DACA6284-A561-436D-A8DF-763FE038AD10}" destId="{1150981C-9A27-4B3E-A507-BA8B1B1B1EC6}" srcOrd="1" destOrd="0" presId="urn:microsoft.com/office/officeart/2005/8/layout/hList7"/>
    <dgm:cxn modelId="{1E4B9978-8D3B-4AB0-81C3-FDFE3B957B96}" type="presOf" srcId="{62C9ECD7-C862-480A-8DA1-BA98D6FFFED2}" destId="{856FB61B-2297-4E9C-BA02-A4F5AD82D1F5}" srcOrd="0" destOrd="0" presId="urn:microsoft.com/office/officeart/2005/8/layout/hList7"/>
    <dgm:cxn modelId="{8F6DA8E8-810D-4E04-A38A-447765B8CD30}" srcId="{75149B4F-2C17-4E90-BE92-941A0ED4EA9E}" destId="{0343E843-5BE4-48C9-B987-596E40A9FA26}" srcOrd="0" destOrd="0" parTransId="{67D9848B-1DAA-4F56-9107-D49E5E42B7AD}" sibTransId="{62C9ECD7-C862-480A-8DA1-BA98D6FFFED2}"/>
    <dgm:cxn modelId="{8A7F0306-7583-48D8-A12C-14CD75C30B6A}" srcId="{75149B4F-2C17-4E90-BE92-941A0ED4EA9E}" destId="{C804FE29-5EBB-4401-9484-99E94554203E}" srcOrd="1" destOrd="0" parTransId="{7EEF3BF4-E5F5-4C04-A2FE-A37BC9DE44D0}" sibTransId="{D67E38EC-B34F-48E0-BC9E-ECD89064FC36}"/>
    <dgm:cxn modelId="{3211FFA0-EB28-4CA1-B475-D2155AF3103F}" srcId="{75149B4F-2C17-4E90-BE92-941A0ED4EA9E}" destId="{DACA6284-A561-436D-A8DF-763FE038AD10}" srcOrd="2" destOrd="0" parTransId="{A87B789D-A5FB-44E4-8EB6-6C58046F2CB4}" sibTransId="{0D951278-EF9E-4D49-89BA-D8B5F208B6C4}"/>
    <dgm:cxn modelId="{624A6432-EF92-42C6-BDDD-39F9387C9447}" type="presOf" srcId="{DACA6284-A561-436D-A8DF-763FE038AD10}" destId="{D6E6A27A-6DE4-4C04-939E-F47EF87E88D0}" srcOrd="0" destOrd="0" presId="urn:microsoft.com/office/officeart/2005/8/layout/hList7"/>
    <dgm:cxn modelId="{49A944E5-E43F-4265-9CA2-47A334323E12}" type="presOf" srcId="{75149B4F-2C17-4E90-BE92-941A0ED4EA9E}" destId="{FB0EE820-D988-4AB5-9DD5-28705A64C61D}" srcOrd="0" destOrd="0" presId="urn:microsoft.com/office/officeart/2005/8/layout/hList7"/>
    <dgm:cxn modelId="{43290A41-157B-4C51-8BE8-F176CC98F1DC}" type="presOf" srcId="{C804FE29-5EBB-4401-9484-99E94554203E}" destId="{F50C2C96-C5F8-4908-8C71-A35C0135E70C}" srcOrd="1" destOrd="0" presId="urn:microsoft.com/office/officeart/2005/8/layout/hList7"/>
    <dgm:cxn modelId="{E311B9C9-2FF7-4D60-AF63-D09882D29085}" type="presOf" srcId="{0343E843-5BE4-48C9-B987-596E40A9FA26}" destId="{8D5CA985-F421-40F5-83AB-AD3EDE434DD3}" srcOrd="1" destOrd="0" presId="urn:microsoft.com/office/officeart/2005/8/layout/hList7"/>
    <dgm:cxn modelId="{FDE33073-2BCD-47DC-85C5-9FE659ADE150}" type="presOf" srcId="{C804FE29-5EBB-4401-9484-99E94554203E}" destId="{0DC6575E-E2DB-44E3-BEC9-84A37133ADD8}" srcOrd="0" destOrd="0" presId="urn:microsoft.com/office/officeart/2005/8/layout/hList7"/>
    <dgm:cxn modelId="{C9C47357-7238-47A5-966B-075C557700B5}" type="presOf" srcId="{0343E843-5BE4-48C9-B987-596E40A9FA26}" destId="{B995AC50-A979-4CC4-BD0E-AC20C0F143C8}" srcOrd="0" destOrd="0" presId="urn:microsoft.com/office/officeart/2005/8/layout/hList7"/>
    <dgm:cxn modelId="{8E4E2B9C-7CE6-4509-A59F-87D4C72425FF}" type="presParOf" srcId="{FB0EE820-D988-4AB5-9DD5-28705A64C61D}" destId="{A1DD6359-1513-42F5-A88C-84D7F659F093}" srcOrd="0" destOrd="0" presId="urn:microsoft.com/office/officeart/2005/8/layout/hList7"/>
    <dgm:cxn modelId="{B7485892-438E-402E-8B40-51C8F87575DD}" type="presParOf" srcId="{FB0EE820-D988-4AB5-9DD5-28705A64C61D}" destId="{3D4756FD-4EBD-4E0F-9C79-09DD20EB069F}" srcOrd="1" destOrd="0" presId="urn:microsoft.com/office/officeart/2005/8/layout/hList7"/>
    <dgm:cxn modelId="{01269CE7-B8D2-4B71-A442-CDD1945DFED0}" type="presParOf" srcId="{3D4756FD-4EBD-4E0F-9C79-09DD20EB069F}" destId="{062DB2C0-B70F-4DC0-8E0B-6243150C1F55}" srcOrd="0" destOrd="0" presId="urn:microsoft.com/office/officeart/2005/8/layout/hList7"/>
    <dgm:cxn modelId="{CFB3236B-0B8D-48E8-9FE3-413957383697}" type="presParOf" srcId="{062DB2C0-B70F-4DC0-8E0B-6243150C1F55}" destId="{B995AC50-A979-4CC4-BD0E-AC20C0F143C8}" srcOrd="0" destOrd="0" presId="urn:microsoft.com/office/officeart/2005/8/layout/hList7"/>
    <dgm:cxn modelId="{B6328BF4-DB3B-4B09-BED2-9BCBB18C0CBF}" type="presParOf" srcId="{062DB2C0-B70F-4DC0-8E0B-6243150C1F55}" destId="{8D5CA985-F421-40F5-83AB-AD3EDE434DD3}" srcOrd="1" destOrd="0" presId="urn:microsoft.com/office/officeart/2005/8/layout/hList7"/>
    <dgm:cxn modelId="{B186A1E0-E2D5-4B96-A16D-7E013C773E86}" type="presParOf" srcId="{062DB2C0-B70F-4DC0-8E0B-6243150C1F55}" destId="{20A62AF9-4331-4316-9F3A-6B8DA451DE83}" srcOrd="2" destOrd="0" presId="urn:microsoft.com/office/officeart/2005/8/layout/hList7"/>
    <dgm:cxn modelId="{64C414D1-F512-418D-9616-5DA85670BE80}" type="presParOf" srcId="{062DB2C0-B70F-4DC0-8E0B-6243150C1F55}" destId="{8F023A3D-16D3-458A-9BA7-39BB77DFCEC0}" srcOrd="3" destOrd="0" presId="urn:microsoft.com/office/officeart/2005/8/layout/hList7"/>
    <dgm:cxn modelId="{3A931AAA-6FE4-4941-BF36-098048B3E05E}" type="presParOf" srcId="{3D4756FD-4EBD-4E0F-9C79-09DD20EB069F}" destId="{856FB61B-2297-4E9C-BA02-A4F5AD82D1F5}" srcOrd="1" destOrd="0" presId="urn:microsoft.com/office/officeart/2005/8/layout/hList7"/>
    <dgm:cxn modelId="{776C6F3C-DFF7-44DA-993A-78E32BBAE267}" type="presParOf" srcId="{3D4756FD-4EBD-4E0F-9C79-09DD20EB069F}" destId="{6911C217-22F4-4576-931F-DEBDEEB5921B}" srcOrd="2" destOrd="0" presId="urn:microsoft.com/office/officeart/2005/8/layout/hList7"/>
    <dgm:cxn modelId="{C0367767-35CD-43A4-AD9E-F7AF63DC472A}" type="presParOf" srcId="{6911C217-22F4-4576-931F-DEBDEEB5921B}" destId="{0DC6575E-E2DB-44E3-BEC9-84A37133ADD8}" srcOrd="0" destOrd="0" presId="urn:microsoft.com/office/officeart/2005/8/layout/hList7"/>
    <dgm:cxn modelId="{184EEA66-69B9-4CDA-8105-58EEB33CEFDF}" type="presParOf" srcId="{6911C217-22F4-4576-931F-DEBDEEB5921B}" destId="{F50C2C96-C5F8-4908-8C71-A35C0135E70C}" srcOrd="1" destOrd="0" presId="urn:microsoft.com/office/officeart/2005/8/layout/hList7"/>
    <dgm:cxn modelId="{E8B827D2-5CB7-490E-980B-09B4937D1707}" type="presParOf" srcId="{6911C217-22F4-4576-931F-DEBDEEB5921B}" destId="{EB84AFD9-12BB-42D8-AE48-1F897DD844D0}" srcOrd="2" destOrd="0" presId="urn:microsoft.com/office/officeart/2005/8/layout/hList7"/>
    <dgm:cxn modelId="{937A525B-701B-4BB8-85EB-BB29D8DDB861}" type="presParOf" srcId="{6911C217-22F4-4576-931F-DEBDEEB5921B}" destId="{F3871920-E702-4276-AC54-5CB4C836A6EC}" srcOrd="3" destOrd="0" presId="urn:microsoft.com/office/officeart/2005/8/layout/hList7"/>
    <dgm:cxn modelId="{847F5AD0-8C14-48F0-BAEC-95A08BD48580}" type="presParOf" srcId="{3D4756FD-4EBD-4E0F-9C79-09DD20EB069F}" destId="{E0C38921-A063-40EE-84C2-FFDE0708C18F}" srcOrd="3" destOrd="0" presId="urn:microsoft.com/office/officeart/2005/8/layout/hList7"/>
    <dgm:cxn modelId="{DFB18E34-E26D-4E87-B361-11ADBD263AAC}" type="presParOf" srcId="{3D4756FD-4EBD-4E0F-9C79-09DD20EB069F}" destId="{CF1EDF7F-E516-41E1-84B6-92E572CEEDA3}" srcOrd="4" destOrd="0" presId="urn:microsoft.com/office/officeart/2005/8/layout/hList7"/>
    <dgm:cxn modelId="{FD0B8EE4-7F9C-4A19-83F8-07B389E32355}" type="presParOf" srcId="{CF1EDF7F-E516-41E1-84B6-92E572CEEDA3}" destId="{D6E6A27A-6DE4-4C04-939E-F47EF87E88D0}" srcOrd="0" destOrd="0" presId="urn:microsoft.com/office/officeart/2005/8/layout/hList7"/>
    <dgm:cxn modelId="{3889EFD7-9199-4064-A249-D90ACF60EA49}" type="presParOf" srcId="{CF1EDF7F-E516-41E1-84B6-92E572CEEDA3}" destId="{1150981C-9A27-4B3E-A507-BA8B1B1B1EC6}" srcOrd="1" destOrd="0" presId="urn:microsoft.com/office/officeart/2005/8/layout/hList7"/>
    <dgm:cxn modelId="{FFA8B120-7DAC-4085-BB69-13B07454AB39}" type="presParOf" srcId="{CF1EDF7F-E516-41E1-84B6-92E572CEEDA3}" destId="{B7A38EF5-EDBF-4433-9BF7-2775025A4D36}" srcOrd="2" destOrd="0" presId="urn:microsoft.com/office/officeart/2005/8/layout/hList7"/>
    <dgm:cxn modelId="{FE7F0691-2A21-4D85-B796-01CD92832EC3}" type="presParOf" srcId="{CF1EDF7F-E516-41E1-84B6-92E572CEEDA3}" destId="{0D889808-6023-4FE7-87D7-E3AE5381DA44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CB61D3-5C5E-4251-BE85-D0A5BAFB45CB}" type="doc">
      <dgm:prSet loTypeId="urn:microsoft.com/office/officeart/2005/8/layout/target3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2B5C1F6-29E6-4EBC-881B-FF184BEA166E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и реализация программ повышения качества обучения (а также программы развития); </a:t>
          </a:r>
          <a:endParaRPr lang="ru-RU" sz="1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636D7D-02FC-4133-8B9A-40DBCB3C54A5}" type="parTrans" cxnId="{F42C0A7D-AD16-432C-88E3-466F40A6123E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A85F85-965E-43EF-BB42-6DD47896F523}" type="sibTrans" cxnId="{F42C0A7D-AD16-432C-88E3-466F40A6123E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52D527-4168-4678-8B74-BD752BA982C3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разработки технологий выявления и психолого-педагогического сопровождения учащихся (групп учащихся) с проблемами (или высокими достижениями) в обучении (например, через подходы к формированию индивидуальных образовательных маршрутов ученика, индивидуальных учебных планов, индивидуализированных планов внеурочной деятельности); </a:t>
          </a:r>
          <a:endParaRPr lang="ru-RU" sz="1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D74593-C132-451A-87AD-152337E767CB}" type="parTrans" cxnId="{EE75DBBC-6467-4D75-8B5C-83F95045CCFF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390C99-AC69-40CF-8746-CB678D28EDA2}" type="sibTrans" cxnId="{EE75DBBC-6467-4D75-8B5C-83F95045CCFF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C971E1-6042-44B0-A62D-EF0A8B4BC416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формирования программ организационно-методической поддержки неэффективно работающим учителям (например, персонифицированные программы повышения квалификации)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BD9D20-D86B-4687-8D68-2D3BE662870C}" type="parTrans" cxnId="{3CC46DE5-FC2E-4F02-9A09-A1C0B873805E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77FBF4-DFD8-412A-AC2F-82EADB267945}" type="sibTrans" cxnId="{3CC46DE5-FC2E-4F02-9A09-A1C0B873805E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E81977-98BB-4BBC-9384-CBC797DA323E}" type="pres">
      <dgm:prSet presAssocID="{57CB61D3-5C5E-4251-BE85-D0A5BAFB45C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B1B4D5-5296-4DCE-BE35-8778982D46EB}" type="pres">
      <dgm:prSet presAssocID="{12B5C1F6-29E6-4EBC-881B-FF184BEA166E}" presName="circle1" presStyleLbl="node1" presStyleIdx="0" presStyleCnt="3"/>
      <dgm:spPr/>
    </dgm:pt>
    <dgm:pt modelId="{0B82CC9B-8FE6-4075-BF7B-8B5D93931C8D}" type="pres">
      <dgm:prSet presAssocID="{12B5C1F6-29E6-4EBC-881B-FF184BEA166E}" presName="space" presStyleCnt="0"/>
      <dgm:spPr/>
    </dgm:pt>
    <dgm:pt modelId="{294E5F35-0F31-4F3A-BF6F-5ABC83159B19}" type="pres">
      <dgm:prSet presAssocID="{12B5C1F6-29E6-4EBC-881B-FF184BEA166E}" presName="rect1" presStyleLbl="alignAcc1" presStyleIdx="0" presStyleCnt="3"/>
      <dgm:spPr/>
      <dgm:t>
        <a:bodyPr/>
        <a:lstStyle/>
        <a:p>
          <a:endParaRPr lang="ru-RU"/>
        </a:p>
      </dgm:t>
    </dgm:pt>
    <dgm:pt modelId="{83F2B59D-F56E-4BAA-B2A1-D21E9ECD3BA8}" type="pres">
      <dgm:prSet presAssocID="{5B52D527-4168-4678-8B74-BD752BA982C3}" presName="vertSpace2" presStyleLbl="node1" presStyleIdx="0" presStyleCnt="3"/>
      <dgm:spPr/>
    </dgm:pt>
    <dgm:pt modelId="{83953B6F-2E5B-4641-AC4B-28465F49312E}" type="pres">
      <dgm:prSet presAssocID="{5B52D527-4168-4678-8B74-BD752BA982C3}" presName="circle2" presStyleLbl="node1" presStyleIdx="1" presStyleCnt="3"/>
      <dgm:spPr/>
    </dgm:pt>
    <dgm:pt modelId="{7C9E13E9-BA40-449D-BDD1-004516C5FC05}" type="pres">
      <dgm:prSet presAssocID="{5B52D527-4168-4678-8B74-BD752BA982C3}" presName="rect2" presStyleLbl="alignAcc1" presStyleIdx="1" presStyleCnt="3"/>
      <dgm:spPr/>
      <dgm:t>
        <a:bodyPr/>
        <a:lstStyle/>
        <a:p>
          <a:endParaRPr lang="ru-RU"/>
        </a:p>
      </dgm:t>
    </dgm:pt>
    <dgm:pt modelId="{64E23822-624B-4190-BD9A-6E0AF54244A0}" type="pres">
      <dgm:prSet presAssocID="{7BC971E1-6042-44B0-A62D-EF0A8B4BC416}" presName="vertSpace3" presStyleLbl="node1" presStyleIdx="1" presStyleCnt="3"/>
      <dgm:spPr/>
    </dgm:pt>
    <dgm:pt modelId="{F57E89FA-AE1D-42C0-B1D4-C8C61AA36776}" type="pres">
      <dgm:prSet presAssocID="{7BC971E1-6042-44B0-A62D-EF0A8B4BC416}" presName="circle3" presStyleLbl="node1" presStyleIdx="2" presStyleCnt="3"/>
      <dgm:spPr/>
    </dgm:pt>
    <dgm:pt modelId="{D20606CE-EFA5-4944-B670-84E147ED6239}" type="pres">
      <dgm:prSet presAssocID="{7BC971E1-6042-44B0-A62D-EF0A8B4BC416}" presName="rect3" presStyleLbl="alignAcc1" presStyleIdx="2" presStyleCnt="3"/>
      <dgm:spPr/>
      <dgm:t>
        <a:bodyPr/>
        <a:lstStyle/>
        <a:p>
          <a:endParaRPr lang="ru-RU"/>
        </a:p>
      </dgm:t>
    </dgm:pt>
    <dgm:pt modelId="{31EA370C-5258-4ADF-933B-05D2CCB99116}" type="pres">
      <dgm:prSet presAssocID="{12B5C1F6-29E6-4EBC-881B-FF184BEA166E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D9C2C6-F5E9-4BDD-8542-0D99C053C9D3}" type="pres">
      <dgm:prSet presAssocID="{5B52D527-4168-4678-8B74-BD752BA982C3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030796-6584-4BC0-81F6-AA36C450FC6F}" type="pres">
      <dgm:prSet presAssocID="{7BC971E1-6042-44B0-A62D-EF0A8B4BC416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E88C9E-5E0C-47C3-8AA3-9489FEBFBA7D}" type="presOf" srcId="{5B52D527-4168-4678-8B74-BD752BA982C3}" destId="{7C9E13E9-BA40-449D-BDD1-004516C5FC05}" srcOrd="0" destOrd="0" presId="urn:microsoft.com/office/officeart/2005/8/layout/target3"/>
    <dgm:cxn modelId="{7194BCB1-C66B-4666-BCD5-2A05702C137C}" type="presOf" srcId="{7BC971E1-6042-44B0-A62D-EF0A8B4BC416}" destId="{D20606CE-EFA5-4944-B670-84E147ED6239}" srcOrd="0" destOrd="0" presId="urn:microsoft.com/office/officeart/2005/8/layout/target3"/>
    <dgm:cxn modelId="{D1DA9F10-334A-46DD-9406-4DA8328897CE}" type="presOf" srcId="{12B5C1F6-29E6-4EBC-881B-FF184BEA166E}" destId="{31EA370C-5258-4ADF-933B-05D2CCB99116}" srcOrd="1" destOrd="0" presId="urn:microsoft.com/office/officeart/2005/8/layout/target3"/>
    <dgm:cxn modelId="{59851881-25BA-485F-874E-B9DB10E5E1B7}" type="presOf" srcId="{5B52D527-4168-4678-8B74-BD752BA982C3}" destId="{5CD9C2C6-F5E9-4BDD-8542-0D99C053C9D3}" srcOrd="1" destOrd="0" presId="urn:microsoft.com/office/officeart/2005/8/layout/target3"/>
    <dgm:cxn modelId="{017DC0EA-7FD7-4D27-9641-38C9D514CA20}" type="presOf" srcId="{7BC971E1-6042-44B0-A62D-EF0A8B4BC416}" destId="{D6030796-6584-4BC0-81F6-AA36C450FC6F}" srcOrd="1" destOrd="0" presId="urn:microsoft.com/office/officeart/2005/8/layout/target3"/>
    <dgm:cxn modelId="{3CC46DE5-FC2E-4F02-9A09-A1C0B873805E}" srcId="{57CB61D3-5C5E-4251-BE85-D0A5BAFB45CB}" destId="{7BC971E1-6042-44B0-A62D-EF0A8B4BC416}" srcOrd="2" destOrd="0" parTransId="{08BD9D20-D86B-4687-8D68-2D3BE662870C}" sibTransId="{1677FBF4-DFD8-412A-AC2F-82EADB267945}"/>
    <dgm:cxn modelId="{EE75DBBC-6467-4D75-8B5C-83F95045CCFF}" srcId="{57CB61D3-5C5E-4251-BE85-D0A5BAFB45CB}" destId="{5B52D527-4168-4678-8B74-BD752BA982C3}" srcOrd="1" destOrd="0" parTransId="{6ED74593-C132-451A-87AD-152337E767CB}" sibTransId="{EE390C99-AC69-40CF-8746-CB678D28EDA2}"/>
    <dgm:cxn modelId="{DD95EF20-6432-4980-BF6C-756D3F147AE8}" type="presOf" srcId="{12B5C1F6-29E6-4EBC-881B-FF184BEA166E}" destId="{294E5F35-0F31-4F3A-BF6F-5ABC83159B19}" srcOrd="0" destOrd="0" presId="urn:microsoft.com/office/officeart/2005/8/layout/target3"/>
    <dgm:cxn modelId="{F42C0A7D-AD16-432C-88E3-466F40A6123E}" srcId="{57CB61D3-5C5E-4251-BE85-D0A5BAFB45CB}" destId="{12B5C1F6-29E6-4EBC-881B-FF184BEA166E}" srcOrd="0" destOrd="0" parTransId="{5A636D7D-02FC-4133-8B9A-40DBCB3C54A5}" sibTransId="{08A85F85-965E-43EF-BB42-6DD47896F523}"/>
    <dgm:cxn modelId="{B563C37F-79C1-44DC-8870-DCFAA3C13585}" type="presOf" srcId="{57CB61D3-5C5E-4251-BE85-D0A5BAFB45CB}" destId="{20E81977-98BB-4BBC-9384-CBC797DA323E}" srcOrd="0" destOrd="0" presId="urn:microsoft.com/office/officeart/2005/8/layout/target3"/>
    <dgm:cxn modelId="{28979F28-42AA-4C84-B8D6-0C1E2AD96ACA}" type="presParOf" srcId="{20E81977-98BB-4BBC-9384-CBC797DA323E}" destId="{AFB1B4D5-5296-4DCE-BE35-8778982D46EB}" srcOrd="0" destOrd="0" presId="urn:microsoft.com/office/officeart/2005/8/layout/target3"/>
    <dgm:cxn modelId="{4F05E3C2-8BB0-4ADC-96F7-F4C9D3449695}" type="presParOf" srcId="{20E81977-98BB-4BBC-9384-CBC797DA323E}" destId="{0B82CC9B-8FE6-4075-BF7B-8B5D93931C8D}" srcOrd="1" destOrd="0" presId="urn:microsoft.com/office/officeart/2005/8/layout/target3"/>
    <dgm:cxn modelId="{F951A827-1E9F-4272-B130-B9BB58B17B3F}" type="presParOf" srcId="{20E81977-98BB-4BBC-9384-CBC797DA323E}" destId="{294E5F35-0F31-4F3A-BF6F-5ABC83159B19}" srcOrd="2" destOrd="0" presId="urn:microsoft.com/office/officeart/2005/8/layout/target3"/>
    <dgm:cxn modelId="{A574EC57-B2B3-4E5E-AE88-B023F23B091E}" type="presParOf" srcId="{20E81977-98BB-4BBC-9384-CBC797DA323E}" destId="{83F2B59D-F56E-4BAA-B2A1-D21E9ECD3BA8}" srcOrd="3" destOrd="0" presId="urn:microsoft.com/office/officeart/2005/8/layout/target3"/>
    <dgm:cxn modelId="{8A1130CA-052F-412D-B0AE-A184767E3586}" type="presParOf" srcId="{20E81977-98BB-4BBC-9384-CBC797DA323E}" destId="{83953B6F-2E5B-4641-AC4B-28465F49312E}" srcOrd="4" destOrd="0" presId="urn:microsoft.com/office/officeart/2005/8/layout/target3"/>
    <dgm:cxn modelId="{B6ED9E58-26F2-4ACD-88CD-31E29C274DF4}" type="presParOf" srcId="{20E81977-98BB-4BBC-9384-CBC797DA323E}" destId="{7C9E13E9-BA40-449D-BDD1-004516C5FC05}" srcOrd="5" destOrd="0" presId="urn:microsoft.com/office/officeart/2005/8/layout/target3"/>
    <dgm:cxn modelId="{0BACBA75-E592-4BEC-907C-EE791C876CA0}" type="presParOf" srcId="{20E81977-98BB-4BBC-9384-CBC797DA323E}" destId="{64E23822-624B-4190-BD9A-6E0AF54244A0}" srcOrd="6" destOrd="0" presId="urn:microsoft.com/office/officeart/2005/8/layout/target3"/>
    <dgm:cxn modelId="{82F737DC-3C1A-4449-8746-5C983C97C5E1}" type="presParOf" srcId="{20E81977-98BB-4BBC-9384-CBC797DA323E}" destId="{F57E89FA-AE1D-42C0-B1D4-C8C61AA36776}" srcOrd="7" destOrd="0" presId="urn:microsoft.com/office/officeart/2005/8/layout/target3"/>
    <dgm:cxn modelId="{74C5FF86-D00A-4D7A-B36E-98CCB19FE485}" type="presParOf" srcId="{20E81977-98BB-4BBC-9384-CBC797DA323E}" destId="{D20606CE-EFA5-4944-B670-84E147ED6239}" srcOrd="8" destOrd="0" presId="urn:microsoft.com/office/officeart/2005/8/layout/target3"/>
    <dgm:cxn modelId="{C10DE615-BB1C-440E-8E90-4E64E4F6DB16}" type="presParOf" srcId="{20E81977-98BB-4BBC-9384-CBC797DA323E}" destId="{31EA370C-5258-4ADF-933B-05D2CCB99116}" srcOrd="9" destOrd="0" presId="urn:microsoft.com/office/officeart/2005/8/layout/target3"/>
    <dgm:cxn modelId="{CE100F24-7F7F-4046-A39D-3376B8AF28BA}" type="presParOf" srcId="{20E81977-98BB-4BBC-9384-CBC797DA323E}" destId="{5CD9C2C6-F5E9-4BDD-8542-0D99C053C9D3}" srcOrd="10" destOrd="0" presId="urn:microsoft.com/office/officeart/2005/8/layout/target3"/>
    <dgm:cxn modelId="{D7A4D338-B1FB-4724-9834-DC43728FF76C}" type="presParOf" srcId="{20E81977-98BB-4BBC-9384-CBC797DA323E}" destId="{D6030796-6584-4BC0-81F6-AA36C450FC6F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A610FF-ECF7-4362-9C83-321AD204E2B9}" type="doc">
      <dgm:prSet loTypeId="urn:microsoft.com/office/officeart/2005/8/layout/p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C07BF246-C446-4F19-9DDA-A0E41752FE67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определение направлений повышения квалификации педагогических работников</a:t>
          </a:r>
        </a:p>
      </dgm:t>
    </dgm:pt>
    <dgm:pt modelId="{44E617D5-0563-4B51-BC52-D1846CB432CD}" type="parTrans" cxnId="{E51F4110-1E29-4B01-8CB4-9772AE863116}">
      <dgm:prSet/>
      <dgm:spPr/>
      <dgm:t>
        <a:bodyPr/>
        <a:lstStyle/>
        <a:p>
          <a:endParaRPr lang="ru-RU" sz="2400"/>
        </a:p>
      </dgm:t>
    </dgm:pt>
    <dgm:pt modelId="{15C1BDB4-690B-48BA-AF49-9FB54E346AAA}" type="sibTrans" cxnId="{E51F4110-1E29-4B01-8CB4-9772AE863116}">
      <dgm:prSet/>
      <dgm:spPr/>
      <dgm:t>
        <a:bodyPr/>
        <a:lstStyle/>
        <a:p>
          <a:endParaRPr lang="ru-RU" sz="2400"/>
        </a:p>
      </dgm:t>
    </dgm:pt>
    <dgm:pt modelId="{9227A89F-1A15-43F1-8EA0-5A629459510A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совершенствование содержания и формы методической работы педагогов общеобразовательной организации</a:t>
          </a:r>
        </a:p>
      </dgm:t>
    </dgm:pt>
    <dgm:pt modelId="{AFE4BB7E-CC5A-4E19-A4AC-1CFD29ECFA72}" type="parTrans" cxnId="{255FA0AE-2DFB-48B6-AF8B-83A98DF277E3}">
      <dgm:prSet/>
      <dgm:spPr/>
      <dgm:t>
        <a:bodyPr/>
        <a:lstStyle/>
        <a:p>
          <a:endParaRPr lang="ru-RU" sz="2400"/>
        </a:p>
      </dgm:t>
    </dgm:pt>
    <dgm:pt modelId="{BEE2568B-BB02-4427-8108-EDA83EE474AD}" type="sibTrans" cxnId="{255FA0AE-2DFB-48B6-AF8B-83A98DF277E3}">
      <dgm:prSet/>
      <dgm:spPr/>
      <dgm:t>
        <a:bodyPr/>
        <a:lstStyle/>
        <a:p>
          <a:endParaRPr lang="ru-RU" sz="2400"/>
        </a:p>
      </dgm:t>
    </dgm:pt>
    <dgm:pt modelId="{43B296AD-61C7-42D5-8F03-BF3CD53211EB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профессионально-общественной экспертизы реализуемых образовательных программ</a:t>
          </a:r>
        </a:p>
      </dgm:t>
    </dgm:pt>
    <dgm:pt modelId="{2075E856-F842-41F2-8F56-DDD40DEFDBA9}" type="parTrans" cxnId="{DB0852DD-1431-4A96-B830-EFB0ABCBB619}">
      <dgm:prSet/>
      <dgm:spPr/>
      <dgm:t>
        <a:bodyPr/>
        <a:lstStyle/>
        <a:p>
          <a:endParaRPr lang="ru-RU" sz="2400"/>
        </a:p>
      </dgm:t>
    </dgm:pt>
    <dgm:pt modelId="{C7392264-33B4-4BDB-8BA3-AD344BE47F9B}" type="sibTrans" cxnId="{DB0852DD-1431-4A96-B830-EFB0ABCBB619}">
      <dgm:prSet/>
      <dgm:spPr/>
      <dgm:t>
        <a:bodyPr/>
        <a:lstStyle/>
        <a:p>
          <a:endParaRPr lang="ru-RU" sz="2400"/>
        </a:p>
      </dgm:t>
    </dgm:pt>
    <dgm:pt modelId="{CB9728F8-A21A-4AB5-95EB-902F900C8261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принятие решений относительно выбора учебно-методических комплексов, обеспечивающих реализацию образовательных программ</a:t>
          </a:r>
          <a:endParaRPr lang="ru-RU" sz="1800" dirty="0" smtClean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285531-F299-448F-8878-2F0712C5F23F}" type="parTrans" cxnId="{BE95E328-0472-48C5-9B28-C4604E84FF51}">
      <dgm:prSet/>
      <dgm:spPr/>
      <dgm:t>
        <a:bodyPr/>
        <a:lstStyle/>
        <a:p>
          <a:endParaRPr lang="ru-RU" sz="2400"/>
        </a:p>
      </dgm:t>
    </dgm:pt>
    <dgm:pt modelId="{322D381F-D292-4A44-ADBF-376D46537395}" type="sibTrans" cxnId="{BE95E328-0472-48C5-9B28-C4604E84FF51}">
      <dgm:prSet/>
      <dgm:spPr/>
      <dgm:t>
        <a:bodyPr/>
        <a:lstStyle/>
        <a:p>
          <a:endParaRPr lang="ru-RU" sz="2400"/>
        </a:p>
      </dgm:t>
    </dgm:pt>
    <dgm:pt modelId="{1FAC62A4-28A9-4C50-8622-546FB51DD3A3}" type="pres">
      <dgm:prSet presAssocID="{C3A610FF-ECF7-4362-9C83-321AD204E2B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C864F8-D083-49F0-AB44-FFBD2246228A}" type="pres">
      <dgm:prSet presAssocID="{C3A610FF-ECF7-4362-9C83-321AD204E2B9}" presName="bkgdShp" presStyleLbl="alignAccFollowNode1" presStyleIdx="0" presStyleCnt="1"/>
      <dgm:spPr/>
    </dgm:pt>
    <dgm:pt modelId="{8B77123E-A7B6-4C36-8065-1C28F0D8AC6F}" type="pres">
      <dgm:prSet presAssocID="{C3A610FF-ECF7-4362-9C83-321AD204E2B9}" presName="linComp" presStyleCnt="0"/>
      <dgm:spPr/>
    </dgm:pt>
    <dgm:pt modelId="{20FB94BF-C466-4BEA-9774-358D550FA2EB}" type="pres">
      <dgm:prSet presAssocID="{C07BF246-C446-4F19-9DDA-A0E41752FE67}" presName="compNode" presStyleCnt="0"/>
      <dgm:spPr/>
    </dgm:pt>
    <dgm:pt modelId="{F7432C5A-7836-48D5-96C9-01FACD43B80D}" type="pres">
      <dgm:prSet presAssocID="{C07BF246-C446-4F19-9DDA-A0E41752FE6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74DF44-86BA-41D7-86CD-76C3F71BE0A9}" type="pres">
      <dgm:prSet presAssocID="{C07BF246-C446-4F19-9DDA-A0E41752FE67}" presName="invisiNode" presStyleLbl="node1" presStyleIdx="0" presStyleCnt="4"/>
      <dgm:spPr/>
    </dgm:pt>
    <dgm:pt modelId="{2C8F3856-2B60-48D5-8849-E3FB55B7A72B}" type="pres">
      <dgm:prSet presAssocID="{C07BF246-C446-4F19-9DDA-A0E41752FE67}" presName="imagNode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  <dgm:t>
        <a:bodyPr/>
        <a:lstStyle/>
        <a:p>
          <a:endParaRPr lang="ru-RU"/>
        </a:p>
      </dgm:t>
    </dgm:pt>
    <dgm:pt modelId="{9B340C36-39B2-42EC-9072-D508E49A7AB3}" type="pres">
      <dgm:prSet presAssocID="{15C1BDB4-690B-48BA-AF49-9FB54E346AA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9053AB0-3E8E-4972-A7FC-E337868CB9A4}" type="pres">
      <dgm:prSet presAssocID="{9227A89F-1A15-43F1-8EA0-5A629459510A}" presName="compNode" presStyleCnt="0"/>
      <dgm:spPr/>
    </dgm:pt>
    <dgm:pt modelId="{78249B05-0D15-4124-9DE1-E2BD2F83A443}" type="pres">
      <dgm:prSet presAssocID="{9227A89F-1A15-43F1-8EA0-5A629459510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1AE25B-078A-4BE4-85B8-70E62D6A56ED}" type="pres">
      <dgm:prSet presAssocID="{9227A89F-1A15-43F1-8EA0-5A629459510A}" presName="invisiNode" presStyleLbl="node1" presStyleIdx="1" presStyleCnt="4"/>
      <dgm:spPr/>
    </dgm:pt>
    <dgm:pt modelId="{95EC1206-831A-45A7-8BBB-FAF4601B709E}" type="pres">
      <dgm:prSet presAssocID="{9227A89F-1A15-43F1-8EA0-5A629459510A}" presName="imagNode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0" b="-30000"/>
          </a:stretch>
        </a:blipFill>
      </dgm:spPr>
      <dgm:t>
        <a:bodyPr/>
        <a:lstStyle/>
        <a:p>
          <a:endParaRPr lang="ru-RU"/>
        </a:p>
      </dgm:t>
    </dgm:pt>
    <dgm:pt modelId="{ADAF877E-C37F-4D79-95A3-2EF752F6DA36}" type="pres">
      <dgm:prSet presAssocID="{BEE2568B-BB02-4427-8108-EDA83EE474A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E28B521-045A-4C41-9621-E2784B9E5935}" type="pres">
      <dgm:prSet presAssocID="{43B296AD-61C7-42D5-8F03-BF3CD53211EB}" presName="compNode" presStyleCnt="0"/>
      <dgm:spPr/>
    </dgm:pt>
    <dgm:pt modelId="{22639878-5824-470F-BE06-99ECAABB3F13}" type="pres">
      <dgm:prSet presAssocID="{43B296AD-61C7-42D5-8F03-BF3CD53211E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71DC49-7EE5-4505-9379-33D42EE7FD4E}" type="pres">
      <dgm:prSet presAssocID="{43B296AD-61C7-42D5-8F03-BF3CD53211EB}" presName="invisiNode" presStyleLbl="node1" presStyleIdx="2" presStyleCnt="4"/>
      <dgm:spPr/>
    </dgm:pt>
    <dgm:pt modelId="{6FF107B1-38B0-42CF-BB1B-F6F7059C752E}" type="pres">
      <dgm:prSet presAssocID="{43B296AD-61C7-42D5-8F03-BF3CD53211EB}" presName="imagNode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  <dgm:t>
        <a:bodyPr/>
        <a:lstStyle/>
        <a:p>
          <a:endParaRPr lang="ru-RU"/>
        </a:p>
      </dgm:t>
    </dgm:pt>
    <dgm:pt modelId="{31FCAA69-FC18-4F14-B0AC-484BABECF75E}" type="pres">
      <dgm:prSet presAssocID="{C7392264-33B4-4BDB-8BA3-AD344BE47F9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605816D-6442-44CF-9E45-60861DE59377}" type="pres">
      <dgm:prSet presAssocID="{CB9728F8-A21A-4AB5-95EB-902F900C8261}" presName="compNode" presStyleCnt="0"/>
      <dgm:spPr/>
    </dgm:pt>
    <dgm:pt modelId="{59A1CC63-C459-45EC-9E10-57E87DAF89D6}" type="pres">
      <dgm:prSet presAssocID="{CB9728F8-A21A-4AB5-95EB-902F900C826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5405E7-9A90-4B6B-B03C-D40CC9C46FE7}" type="pres">
      <dgm:prSet presAssocID="{CB9728F8-A21A-4AB5-95EB-902F900C8261}" presName="invisiNode" presStyleLbl="node1" presStyleIdx="3" presStyleCnt="4"/>
      <dgm:spPr/>
    </dgm:pt>
    <dgm:pt modelId="{AD9DE32C-D68A-470F-8AF7-29FA3C8F3D27}" type="pres">
      <dgm:prSet presAssocID="{CB9728F8-A21A-4AB5-95EB-902F900C8261}" presName="imagNode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  <dgm:t>
        <a:bodyPr/>
        <a:lstStyle/>
        <a:p>
          <a:endParaRPr lang="ru-RU"/>
        </a:p>
      </dgm:t>
    </dgm:pt>
  </dgm:ptLst>
  <dgm:cxnLst>
    <dgm:cxn modelId="{F06FE103-674F-4EC2-8642-FA70C62FB97D}" type="presOf" srcId="{BEE2568B-BB02-4427-8108-EDA83EE474AD}" destId="{ADAF877E-C37F-4D79-95A3-2EF752F6DA36}" srcOrd="0" destOrd="0" presId="urn:microsoft.com/office/officeart/2005/8/layout/pList2"/>
    <dgm:cxn modelId="{C6D87642-E729-4629-A2F5-C813E9010D9E}" type="presOf" srcId="{43B296AD-61C7-42D5-8F03-BF3CD53211EB}" destId="{22639878-5824-470F-BE06-99ECAABB3F13}" srcOrd="0" destOrd="0" presId="urn:microsoft.com/office/officeart/2005/8/layout/pList2"/>
    <dgm:cxn modelId="{DB0852DD-1431-4A96-B830-EFB0ABCBB619}" srcId="{C3A610FF-ECF7-4362-9C83-321AD204E2B9}" destId="{43B296AD-61C7-42D5-8F03-BF3CD53211EB}" srcOrd="2" destOrd="0" parTransId="{2075E856-F842-41F2-8F56-DDD40DEFDBA9}" sibTransId="{C7392264-33B4-4BDB-8BA3-AD344BE47F9B}"/>
    <dgm:cxn modelId="{CCB299D0-F45F-4064-A05C-A8389E9EBD0C}" type="presOf" srcId="{CB9728F8-A21A-4AB5-95EB-902F900C8261}" destId="{59A1CC63-C459-45EC-9E10-57E87DAF89D6}" srcOrd="0" destOrd="0" presId="urn:microsoft.com/office/officeart/2005/8/layout/pList2"/>
    <dgm:cxn modelId="{774EE1F4-BE3C-4BB8-977C-206C5AC7025F}" type="presOf" srcId="{C3A610FF-ECF7-4362-9C83-321AD204E2B9}" destId="{1FAC62A4-28A9-4C50-8622-546FB51DD3A3}" srcOrd="0" destOrd="0" presId="urn:microsoft.com/office/officeart/2005/8/layout/pList2"/>
    <dgm:cxn modelId="{A8A34B02-B424-4934-92FF-7577449E1A66}" type="presOf" srcId="{C07BF246-C446-4F19-9DDA-A0E41752FE67}" destId="{F7432C5A-7836-48D5-96C9-01FACD43B80D}" srcOrd="0" destOrd="0" presId="urn:microsoft.com/office/officeart/2005/8/layout/pList2"/>
    <dgm:cxn modelId="{255FA0AE-2DFB-48B6-AF8B-83A98DF277E3}" srcId="{C3A610FF-ECF7-4362-9C83-321AD204E2B9}" destId="{9227A89F-1A15-43F1-8EA0-5A629459510A}" srcOrd="1" destOrd="0" parTransId="{AFE4BB7E-CC5A-4E19-A4AC-1CFD29ECFA72}" sibTransId="{BEE2568B-BB02-4427-8108-EDA83EE474AD}"/>
    <dgm:cxn modelId="{DA3111BC-E099-4F5C-834C-21B345702E93}" type="presOf" srcId="{15C1BDB4-690B-48BA-AF49-9FB54E346AAA}" destId="{9B340C36-39B2-42EC-9072-D508E49A7AB3}" srcOrd="0" destOrd="0" presId="urn:microsoft.com/office/officeart/2005/8/layout/pList2"/>
    <dgm:cxn modelId="{E51F4110-1E29-4B01-8CB4-9772AE863116}" srcId="{C3A610FF-ECF7-4362-9C83-321AD204E2B9}" destId="{C07BF246-C446-4F19-9DDA-A0E41752FE67}" srcOrd="0" destOrd="0" parTransId="{44E617D5-0563-4B51-BC52-D1846CB432CD}" sibTransId="{15C1BDB4-690B-48BA-AF49-9FB54E346AAA}"/>
    <dgm:cxn modelId="{CECEF911-197E-447E-AC26-5A04595E9C16}" type="presOf" srcId="{9227A89F-1A15-43F1-8EA0-5A629459510A}" destId="{78249B05-0D15-4124-9DE1-E2BD2F83A443}" srcOrd="0" destOrd="0" presId="urn:microsoft.com/office/officeart/2005/8/layout/pList2"/>
    <dgm:cxn modelId="{EF935DA7-6CCE-411E-B004-8F2A3A804162}" type="presOf" srcId="{C7392264-33B4-4BDB-8BA3-AD344BE47F9B}" destId="{31FCAA69-FC18-4F14-B0AC-484BABECF75E}" srcOrd="0" destOrd="0" presId="urn:microsoft.com/office/officeart/2005/8/layout/pList2"/>
    <dgm:cxn modelId="{BE95E328-0472-48C5-9B28-C4604E84FF51}" srcId="{C3A610FF-ECF7-4362-9C83-321AD204E2B9}" destId="{CB9728F8-A21A-4AB5-95EB-902F900C8261}" srcOrd="3" destOrd="0" parTransId="{D0285531-F299-448F-8878-2F0712C5F23F}" sibTransId="{322D381F-D292-4A44-ADBF-376D46537395}"/>
    <dgm:cxn modelId="{ACB42DA9-02B1-46EC-B1E3-E0987906CC3D}" type="presParOf" srcId="{1FAC62A4-28A9-4C50-8622-546FB51DD3A3}" destId="{BEC864F8-D083-49F0-AB44-FFBD2246228A}" srcOrd="0" destOrd="0" presId="urn:microsoft.com/office/officeart/2005/8/layout/pList2"/>
    <dgm:cxn modelId="{5E898EFA-81C6-48D9-9ABB-88394BB607EB}" type="presParOf" srcId="{1FAC62A4-28A9-4C50-8622-546FB51DD3A3}" destId="{8B77123E-A7B6-4C36-8065-1C28F0D8AC6F}" srcOrd="1" destOrd="0" presId="urn:microsoft.com/office/officeart/2005/8/layout/pList2"/>
    <dgm:cxn modelId="{4146B2B8-0FA3-4B70-87E9-D65ABD6FB8C3}" type="presParOf" srcId="{8B77123E-A7B6-4C36-8065-1C28F0D8AC6F}" destId="{20FB94BF-C466-4BEA-9774-358D550FA2EB}" srcOrd="0" destOrd="0" presId="urn:microsoft.com/office/officeart/2005/8/layout/pList2"/>
    <dgm:cxn modelId="{45CADAC8-ADBB-48E0-AE0D-34017C78B529}" type="presParOf" srcId="{20FB94BF-C466-4BEA-9774-358D550FA2EB}" destId="{F7432C5A-7836-48D5-96C9-01FACD43B80D}" srcOrd="0" destOrd="0" presId="urn:microsoft.com/office/officeart/2005/8/layout/pList2"/>
    <dgm:cxn modelId="{37F956E7-6246-471F-8C2B-8FBF79D9E9B8}" type="presParOf" srcId="{20FB94BF-C466-4BEA-9774-358D550FA2EB}" destId="{C174DF44-86BA-41D7-86CD-76C3F71BE0A9}" srcOrd="1" destOrd="0" presId="urn:microsoft.com/office/officeart/2005/8/layout/pList2"/>
    <dgm:cxn modelId="{2032AC83-DBDD-4DC0-96A9-56CAA403156B}" type="presParOf" srcId="{20FB94BF-C466-4BEA-9774-358D550FA2EB}" destId="{2C8F3856-2B60-48D5-8849-E3FB55B7A72B}" srcOrd="2" destOrd="0" presId="urn:microsoft.com/office/officeart/2005/8/layout/pList2"/>
    <dgm:cxn modelId="{5C7E5DEE-BFD5-4349-B46C-96B38AA50E5B}" type="presParOf" srcId="{8B77123E-A7B6-4C36-8065-1C28F0D8AC6F}" destId="{9B340C36-39B2-42EC-9072-D508E49A7AB3}" srcOrd="1" destOrd="0" presId="urn:microsoft.com/office/officeart/2005/8/layout/pList2"/>
    <dgm:cxn modelId="{2FD24E72-544B-4A80-8AC1-DDBE79E09FE8}" type="presParOf" srcId="{8B77123E-A7B6-4C36-8065-1C28F0D8AC6F}" destId="{C9053AB0-3E8E-4972-A7FC-E337868CB9A4}" srcOrd="2" destOrd="0" presId="urn:microsoft.com/office/officeart/2005/8/layout/pList2"/>
    <dgm:cxn modelId="{A75BF2FD-0B74-43AC-BC32-29212A900BA7}" type="presParOf" srcId="{C9053AB0-3E8E-4972-A7FC-E337868CB9A4}" destId="{78249B05-0D15-4124-9DE1-E2BD2F83A443}" srcOrd="0" destOrd="0" presId="urn:microsoft.com/office/officeart/2005/8/layout/pList2"/>
    <dgm:cxn modelId="{F3AF4379-5CEC-42F4-9FE5-399011EBA14B}" type="presParOf" srcId="{C9053AB0-3E8E-4972-A7FC-E337868CB9A4}" destId="{511AE25B-078A-4BE4-85B8-70E62D6A56ED}" srcOrd="1" destOrd="0" presId="urn:microsoft.com/office/officeart/2005/8/layout/pList2"/>
    <dgm:cxn modelId="{AB45C75A-FA5A-41A5-8BFB-4F2489014B97}" type="presParOf" srcId="{C9053AB0-3E8E-4972-A7FC-E337868CB9A4}" destId="{95EC1206-831A-45A7-8BBB-FAF4601B709E}" srcOrd="2" destOrd="0" presId="urn:microsoft.com/office/officeart/2005/8/layout/pList2"/>
    <dgm:cxn modelId="{9167F338-7C4D-4E9F-87D5-0811D4412909}" type="presParOf" srcId="{8B77123E-A7B6-4C36-8065-1C28F0D8AC6F}" destId="{ADAF877E-C37F-4D79-95A3-2EF752F6DA36}" srcOrd="3" destOrd="0" presId="urn:microsoft.com/office/officeart/2005/8/layout/pList2"/>
    <dgm:cxn modelId="{6E86BF6F-3CA2-411C-9AC9-7981D7FB967E}" type="presParOf" srcId="{8B77123E-A7B6-4C36-8065-1C28F0D8AC6F}" destId="{8E28B521-045A-4C41-9621-E2784B9E5935}" srcOrd="4" destOrd="0" presId="urn:microsoft.com/office/officeart/2005/8/layout/pList2"/>
    <dgm:cxn modelId="{C459BD9E-42F8-4403-9E44-E85C69FBED79}" type="presParOf" srcId="{8E28B521-045A-4C41-9621-E2784B9E5935}" destId="{22639878-5824-470F-BE06-99ECAABB3F13}" srcOrd="0" destOrd="0" presId="urn:microsoft.com/office/officeart/2005/8/layout/pList2"/>
    <dgm:cxn modelId="{4709A051-5762-4678-BF37-308EDE0C04A6}" type="presParOf" srcId="{8E28B521-045A-4C41-9621-E2784B9E5935}" destId="{1471DC49-7EE5-4505-9379-33D42EE7FD4E}" srcOrd="1" destOrd="0" presId="urn:microsoft.com/office/officeart/2005/8/layout/pList2"/>
    <dgm:cxn modelId="{9A10A350-7E7B-4E91-B446-2F1C107ED61D}" type="presParOf" srcId="{8E28B521-045A-4C41-9621-E2784B9E5935}" destId="{6FF107B1-38B0-42CF-BB1B-F6F7059C752E}" srcOrd="2" destOrd="0" presId="urn:microsoft.com/office/officeart/2005/8/layout/pList2"/>
    <dgm:cxn modelId="{1ABEAE43-288C-433C-9A0E-5B9D5B450C54}" type="presParOf" srcId="{8B77123E-A7B6-4C36-8065-1C28F0D8AC6F}" destId="{31FCAA69-FC18-4F14-B0AC-484BABECF75E}" srcOrd="5" destOrd="0" presId="urn:microsoft.com/office/officeart/2005/8/layout/pList2"/>
    <dgm:cxn modelId="{B5486593-8593-459D-BCE5-02FBF21948B5}" type="presParOf" srcId="{8B77123E-A7B6-4C36-8065-1C28F0D8AC6F}" destId="{F605816D-6442-44CF-9E45-60861DE59377}" srcOrd="6" destOrd="0" presId="urn:microsoft.com/office/officeart/2005/8/layout/pList2"/>
    <dgm:cxn modelId="{DFC54C72-16D8-4C19-9C14-8316BACDEC18}" type="presParOf" srcId="{F605816D-6442-44CF-9E45-60861DE59377}" destId="{59A1CC63-C459-45EC-9E10-57E87DAF89D6}" srcOrd="0" destOrd="0" presId="urn:microsoft.com/office/officeart/2005/8/layout/pList2"/>
    <dgm:cxn modelId="{86FB3828-B355-4A1E-94E0-23DAF70D3A79}" type="presParOf" srcId="{F605816D-6442-44CF-9E45-60861DE59377}" destId="{6B5405E7-9A90-4B6B-B03C-D40CC9C46FE7}" srcOrd="1" destOrd="0" presId="urn:microsoft.com/office/officeart/2005/8/layout/pList2"/>
    <dgm:cxn modelId="{2CDABDBD-3861-4B43-A9F9-1FEABFD93837}" type="presParOf" srcId="{F605816D-6442-44CF-9E45-60861DE59377}" destId="{AD9DE32C-D68A-470F-8AF7-29FA3C8F3D27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564B7B5-34F0-4E86-943D-2B09F6F62D80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87CB7E5-D34A-478B-864A-9E39098614FB}">
      <dgm:prSet custT="1"/>
      <dgm:spPr/>
      <dgm:t>
        <a:bodyPr/>
        <a:lstStyle/>
        <a:p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плана профессионального саморазвития с целью преодоления профессиональных дефицитов, выявленных в ходе процедур оценки качества образования, и повышения качества обучения школьников (план самообразования)</a:t>
          </a:r>
          <a:endParaRPr lang="ru-RU" sz="1600" dirty="0" smtClean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E1B0AA-FA0E-4B5A-82F9-A32EAE0BFCF0}" type="parTrans" cxnId="{6A18215A-6658-480E-A78D-DF15336DDB46}">
      <dgm:prSet/>
      <dgm:spPr/>
      <dgm:t>
        <a:bodyPr/>
        <a:lstStyle/>
        <a:p>
          <a:endParaRPr lang="ru-RU" sz="4400"/>
        </a:p>
      </dgm:t>
    </dgm:pt>
    <dgm:pt modelId="{AA3A7A2A-6E2E-45FC-B45A-8DD3DC47C434}" type="sibTrans" cxnId="{6A18215A-6658-480E-A78D-DF15336DDB46}">
      <dgm:prSet/>
      <dgm:spPr/>
      <dgm:t>
        <a:bodyPr/>
        <a:lstStyle/>
        <a:p>
          <a:endParaRPr lang="ru-RU" sz="4400"/>
        </a:p>
      </dgm:t>
    </dgm:pt>
    <dgm:pt modelId="{C9252FC5-15EB-4A76-A94D-95E54B5A501B}">
      <dgm:prSet custT="1"/>
      <dgm:spPr/>
      <dgm:t>
        <a:bodyPr/>
        <a:lstStyle/>
        <a:p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отбор современных форм, приёмов и способов работы с обучающимися (в том числе при проведении оценочных процедур)</a:t>
          </a:r>
          <a:endParaRPr lang="ru-RU" sz="1600" dirty="0" smtClean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C74BD9-AE9A-409F-927B-AC6A027A1A67}" type="parTrans" cxnId="{6B9ED3CD-D0B5-4571-A4C1-D515372AA19A}">
      <dgm:prSet/>
      <dgm:spPr/>
      <dgm:t>
        <a:bodyPr/>
        <a:lstStyle/>
        <a:p>
          <a:endParaRPr lang="ru-RU" sz="4400"/>
        </a:p>
      </dgm:t>
    </dgm:pt>
    <dgm:pt modelId="{B2B1A8C1-A72F-44C5-9B7F-30B94681EF8B}" type="sibTrans" cxnId="{6B9ED3CD-D0B5-4571-A4C1-D515372AA19A}">
      <dgm:prSet/>
      <dgm:spPr/>
      <dgm:t>
        <a:bodyPr/>
        <a:lstStyle/>
        <a:p>
          <a:endParaRPr lang="ru-RU" sz="4400"/>
        </a:p>
      </dgm:t>
    </dgm:pt>
    <dgm:pt modelId="{4C51C335-CC93-408F-89DC-5F197E1DC5DF}">
      <dgm:prSet custT="1"/>
      <dgm:spPr/>
      <dgm:t>
        <a:bodyPr/>
        <a:lstStyle/>
        <a:p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совершенствование рабочих программ и оценочных материалов для проведения текущего контроля и учёта успеваемости обучающихся, промежуточной аттестации, а также оптимизации методов и приёмов урочной и внеурочной деятельности, уточнения форм работы с родителями</a:t>
          </a:r>
          <a:endParaRPr lang="ru-RU" sz="1600" dirty="0" smtClean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384F42-5B22-40CC-A067-293E989842BF}" type="parTrans" cxnId="{06100B37-B0C0-4D96-BD83-51CC8E95DF6A}">
      <dgm:prSet/>
      <dgm:spPr/>
      <dgm:t>
        <a:bodyPr/>
        <a:lstStyle/>
        <a:p>
          <a:endParaRPr lang="ru-RU" sz="4400"/>
        </a:p>
      </dgm:t>
    </dgm:pt>
    <dgm:pt modelId="{9AD8A2A5-56B7-4A1B-B8CA-4C060866AE7C}" type="sibTrans" cxnId="{06100B37-B0C0-4D96-BD83-51CC8E95DF6A}">
      <dgm:prSet/>
      <dgm:spPr/>
      <dgm:t>
        <a:bodyPr/>
        <a:lstStyle/>
        <a:p>
          <a:endParaRPr lang="ru-RU" sz="4400"/>
        </a:p>
      </dgm:t>
    </dgm:pt>
    <dgm:pt modelId="{83CA88A1-FCB3-4334-84FF-A86F36B2A381}" type="pres">
      <dgm:prSet presAssocID="{A564B7B5-34F0-4E86-943D-2B09F6F62D8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C73184-166E-4D9F-991A-51785A811C47}" type="pres">
      <dgm:prSet presAssocID="{087CB7E5-D34A-478B-864A-9E39098614FB}" presName="parentLin" presStyleCnt="0"/>
      <dgm:spPr/>
    </dgm:pt>
    <dgm:pt modelId="{255E6A42-A06A-4B3F-9142-1C0CAD3E2AB3}" type="pres">
      <dgm:prSet presAssocID="{087CB7E5-D34A-478B-864A-9E39098614F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C10B5A5-96B9-47DE-96F5-143724B9C9F6}" type="pres">
      <dgm:prSet presAssocID="{087CB7E5-D34A-478B-864A-9E39098614F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84BC1-5CFE-4F12-AB3B-B95B26221148}" type="pres">
      <dgm:prSet presAssocID="{087CB7E5-D34A-478B-864A-9E39098614FB}" presName="negativeSpace" presStyleCnt="0"/>
      <dgm:spPr/>
    </dgm:pt>
    <dgm:pt modelId="{F00986D1-37DE-497C-A698-E28C007D8716}" type="pres">
      <dgm:prSet presAssocID="{087CB7E5-D34A-478B-864A-9E39098614FB}" presName="childText" presStyleLbl="conFgAcc1" presStyleIdx="0" presStyleCnt="3">
        <dgm:presLayoutVars>
          <dgm:bulletEnabled val="1"/>
        </dgm:presLayoutVars>
      </dgm:prSet>
      <dgm:spPr/>
    </dgm:pt>
    <dgm:pt modelId="{DECA1C0E-B805-420A-94B8-CBA5B6EA2900}" type="pres">
      <dgm:prSet presAssocID="{AA3A7A2A-6E2E-45FC-B45A-8DD3DC47C434}" presName="spaceBetweenRectangles" presStyleCnt="0"/>
      <dgm:spPr/>
    </dgm:pt>
    <dgm:pt modelId="{9816FFB4-9BCC-4C2C-B7FB-06171E319C19}" type="pres">
      <dgm:prSet presAssocID="{C9252FC5-15EB-4A76-A94D-95E54B5A501B}" presName="parentLin" presStyleCnt="0"/>
      <dgm:spPr/>
    </dgm:pt>
    <dgm:pt modelId="{F72A0CD2-CE65-4442-95B7-5A6CC2F1ACD2}" type="pres">
      <dgm:prSet presAssocID="{C9252FC5-15EB-4A76-A94D-95E54B5A501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5341675-95A7-4173-91F6-8D87CD02BB6C}" type="pres">
      <dgm:prSet presAssocID="{C9252FC5-15EB-4A76-A94D-95E54B5A501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957626-B78F-4D6A-B7ED-33DA76DAA8AC}" type="pres">
      <dgm:prSet presAssocID="{C9252FC5-15EB-4A76-A94D-95E54B5A501B}" presName="negativeSpace" presStyleCnt="0"/>
      <dgm:spPr/>
    </dgm:pt>
    <dgm:pt modelId="{EF5567FB-4401-44BA-ADB1-D8BE714C1CCC}" type="pres">
      <dgm:prSet presAssocID="{C9252FC5-15EB-4A76-A94D-95E54B5A501B}" presName="childText" presStyleLbl="conFgAcc1" presStyleIdx="1" presStyleCnt="3">
        <dgm:presLayoutVars>
          <dgm:bulletEnabled val="1"/>
        </dgm:presLayoutVars>
      </dgm:prSet>
      <dgm:spPr/>
    </dgm:pt>
    <dgm:pt modelId="{05C3651D-7419-404C-960A-50DC3F9568EE}" type="pres">
      <dgm:prSet presAssocID="{B2B1A8C1-A72F-44C5-9B7F-30B94681EF8B}" presName="spaceBetweenRectangles" presStyleCnt="0"/>
      <dgm:spPr/>
    </dgm:pt>
    <dgm:pt modelId="{3EB85124-FDB6-4A39-BDF3-5B7A33EEE9E1}" type="pres">
      <dgm:prSet presAssocID="{4C51C335-CC93-408F-89DC-5F197E1DC5DF}" presName="parentLin" presStyleCnt="0"/>
      <dgm:spPr/>
    </dgm:pt>
    <dgm:pt modelId="{9FF6E219-BB24-4B20-9627-7D4137E2E05A}" type="pres">
      <dgm:prSet presAssocID="{4C51C335-CC93-408F-89DC-5F197E1DC5D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330873B-5CC9-4CF9-8CFC-EF0C56EB306D}" type="pres">
      <dgm:prSet presAssocID="{4C51C335-CC93-408F-89DC-5F197E1DC5D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4D520C-E76B-4FA9-83F7-0592B68D9C56}" type="pres">
      <dgm:prSet presAssocID="{4C51C335-CC93-408F-89DC-5F197E1DC5DF}" presName="negativeSpace" presStyleCnt="0"/>
      <dgm:spPr/>
    </dgm:pt>
    <dgm:pt modelId="{5872BEE8-D461-4055-A050-848BD3061B8D}" type="pres">
      <dgm:prSet presAssocID="{4C51C335-CC93-408F-89DC-5F197E1DC5D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A18215A-6658-480E-A78D-DF15336DDB46}" srcId="{A564B7B5-34F0-4E86-943D-2B09F6F62D80}" destId="{087CB7E5-D34A-478B-864A-9E39098614FB}" srcOrd="0" destOrd="0" parTransId="{3CE1B0AA-FA0E-4B5A-82F9-A32EAE0BFCF0}" sibTransId="{AA3A7A2A-6E2E-45FC-B45A-8DD3DC47C434}"/>
    <dgm:cxn modelId="{69492111-C263-4929-B496-EAA869E9ED3B}" type="presOf" srcId="{4C51C335-CC93-408F-89DC-5F197E1DC5DF}" destId="{4330873B-5CC9-4CF9-8CFC-EF0C56EB306D}" srcOrd="1" destOrd="0" presId="urn:microsoft.com/office/officeart/2005/8/layout/list1"/>
    <dgm:cxn modelId="{06100B37-B0C0-4D96-BD83-51CC8E95DF6A}" srcId="{A564B7B5-34F0-4E86-943D-2B09F6F62D80}" destId="{4C51C335-CC93-408F-89DC-5F197E1DC5DF}" srcOrd="2" destOrd="0" parTransId="{7F384F42-5B22-40CC-A067-293E989842BF}" sibTransId="{9AD8A2A5-56B7-4A1B-B8CA-4C060866AE7C}"/>
    <dgm:cxn modelId="{1E5C78F9-C3A0-49B4-B443-94058FD82E5C}" type="presOf" srcId="{087CB7E5-D34A-478B-864A-9E39098614FB}" destId="{255E6A42-A06A-4B3F-9142-1C0CAD3E2AB3}" srcOrd="0" destOrd="0" presId="urn:microsoft.com/office/officeart/2005/8/layout/list1"/>
    <dgm:cxn modelId="{F1ED0566-5812-4FAF-8C20-D8756E6CC8BB}" type="presOf" srcId="{A564B7B5-34F0-4E86-943D-2B09F6F62D80}" destId="{83CA88A1-FCB3-4334-84FF-A86F36B2A381}" srcOrd="0" destOrd="0" presId="urn:microsoft.com/office/officeart/2005/8/layout/list1"/>
    <dgm:cxn modelId="{624D469E-E454-409E-87D4-40BA37D5E321}" type="presOf" srcId="{4C51C335-CC93-408F-89DC-5F197E1DC5DF}" destId="{9FF6E219-BB24-4B20-9627-7D4137E2E05A}" srcOrd="0" destOrd="0" presId="urn:microsoft.com/office/officeart/2005/8/layout/list1"/>
    <dgm:cxn modelId="{0943784A-F703-42D4-95FA-D3F8DEA695F5}" type="presOf" srcId="{C9252FC5-15EB-4A76-A94D-95E54B5A501B}" destId="{85341675-95A7-4173-91F6-8D87CD02BB6C}" srcOrd="1" destOrd="0" presId="urn:microsoft.com/office/officeart/2005/8/layout/list1"/>
    <dgm:cxn modelId="{6B9ED3CD-D0B5-4571-A4C1-D515372AA19A}" srcId="{A564B7B5-34F0-4E86-943D-2B09F6F62D80}" destId="{C9252FC5-15EB-4A76-A94D-95E54B5A501B}" srcOrd="1" destOrd="0" parTransId="{1DC74BD9-AE9A-409F-927B-AC6A027A1A67}" sibTransId="{B2B1A8C1-A72F-44C5-9B7F-30B94681EF8B}"/>
    <dgm:cxn modelId="{3E6FC6B7-9FBE-4391-B4F4-DA4B15E074D1}" type="presOf" srcId="{C9252FC5-15EB-4A76-A94D-95E54B5A501B}" destId="{F72A0CD2-CE65-4442-95B7-5A6CC2F1ACD2}" srcOrd="0" destOrd="0" presId="urn:microsoft.com/office/officeart/2005/8/layout/list1"/>
    <dgm:cxn modelId="{9E520148-B2AF-4625-9CBC-C8A3DD6C322C}" type="presOf" srcId="{087CB7E5-D34A-478B-864A-9E39098614FB}" destId="{9C10B5A5-96B9-47DE-96F5-143724B9C9F6}" srcOrd="1" destOrd="0" presId="urn:microsoft.com/office/officeart/2005/8/layout/list1"/>
    <dgm:cxn modelId="{2EB57DB6-9FAB-40AD-8A90-0E3BDC993681}" type="presParOf" srcId="{83CA88A1-FCB3-4334-84FF-A86F36B2A381}" destId="{B8C73184-166E-4D9F-991A-51785A811C47}" srcOrd="0" destOrd="0" presId="urn:microsoft.com/office/officeart/2005/8/layout/list1"/>
    <dgm:cxn modelId="{0B1B9D8B-4054-4F41-A548-E78A6A99454A}" type="presParOf" srcId="{B8C73184-166E-4D9F-991A-51785A811C47}" destId="{255E6A42-A06A-4B3F-9142-1C0CAD3E2AB3}" srcOrd="0" destOrd="0" presId="urn:microsoft.com/office/officeart/2005/8/layout/list1"/>
    <dgm:cxn modelId="{3050D33A-9519-4B2F-BE77-09E08C41F2DF}" type="presParOf" srcId="{B8C73184-166E-4D9F-991A-51785A811C47}" destId="{9C10B5A5-96B9-47DE-96F5-143724B9C9F6}" srcOrd="1" destOrd="0" presId="urn:microsoft.com/office/officeart/2005/8/layout/list1"/>
    <dgm:cxn modelId="{0C33F1BE-A571-49F7-BA7F-5C6DAC2F3B94}" type="presParOf" srcId="{83CA88A1-FCB3-4334-84FF-A86F36B2A381}" destId="{DCA84BC1-5CFE-4F12-AB3B-B95B26221148}" srcOrd="1" destOrd="0" presId="urn:microsoft.com/office/officeart/2005/8/layout/list1"/>
    <dgm:cxn modelId="{24D94C3B-CF84-4084-980C-473105F8AD7B}" type="presParOf" srcId="{83CA88A1-FCB3-4334-84FF-A86F36B2A381}" destId="{F00986D1-37DE-497C-A698-E28C007D8716}" srcOrd="2" destOrd="0" presId="urn:microsoft.com/office/officeart/2005/8/layout/list1"/>
    <dgm:cxn modelId="{3723868A-F05F-4E2F-99BF-19C36ED0F753}" type="presParOf" srcId="{83CA88A1-FCB3-4334-84FF-A86F36B2A381}" destId="{DECA1C0E-B805-420A-94B8-CBA5B6EA2900}" srcOrd="3" destOrd="0" presId="urn:microsoft.com/office/officeart/2005/8/layout/list1"/>
    <dgm:cxn modelId="{670DBC2D-FCD4-4446-A2F5-FEB7146E34BD}" type="presParOf" srcId="{83CA88A1-FCB3-4334-84FF-A86F36B2A381}" destId="{9816FFB4-9BCC-4C2C-B7FB-06171E319C19}" srcOrd="4" destOrd="0" presId="urn:microsoft.com/office/officeart/2005/8/layout/list1"/>
    <dgm:cxn modelId="{E3D63EE7-16A0-4017-87FD-10FD06A65FFD}" type="presParOf" srcId="{9816FFB4-9BCC-4C2C-B7FB-06171E319C19}" destId="{F72A0CD2-CE65-4442-95B7-5A6CC2F1ACD2}" srcOrd="0" destOrd="0" presId="urn:microsoft.com/office/officeart/2005/8/layout/list1"/>
    <dgm:cxn modelId="{A6678469-88C4-4515-B019-032F28DE559B}" type="presParOf" srcId="{9816FFB4-9BCC-4C2C-B7FB-06171E319C19}" destId="{85341675-95A7-4173-91F6-8D87CD02BB6C}" srcOrd="1" destOrd="0" presId="urn:microsoft.com/office/officeart/2005/8/layout/list1"/>
    <dgm:cxn modelId="{47478126-F457-4C93-97DC-89DF8B7E4312}" type="presParOf" srcId="{83CA88A1-FCB3-4334-84FF-A86F36B2A381}" destId="{D0957626-B78F-4D6A-B7ED-33DA76DAA8AC}" srcOrd="5" destOrd="0" presId="urn:microsoft.com/office/officeart/2005/8/layout/list1"/>
    <dgm:cxn modelId="{4D8684AB-E2F0-464B-A302-59D9032B1F63}" type="presParOf" srcId="{83CA88A1-FCB3-4334-84FF-A86F36B2A381}" destId="{EF5567FB-4401-44BA-ADB1-D8BE714C1CCC}" srcOrd="6" destOrd="0" presId="urn:microsoft.com/office/officeart/2005/8/layout/list1"/>
    <dgm:cxn modelId="{1A8D7C32-19AE-401E-AEBE-44191C8CBCF8}" type="presParOf" srcId="{83CA88A1-FCB3-4334-84FF-A86F36B2A381}" destId="{05C3651D-7419-404C-960A-50DC3F9568EE}" srcOrd="7" destOrd="0" presId="urn:microsoft.com/office/officeart/2005/8/layout/list1"/>
    <dgm:cxn modelId="{6A02C468-DB17-4F2E-9167-B63B42A9571A}" type="presParOf" srcId="{83CA88A1-FCB3-4334-84FF-A86F36B2A381}" destId="{3EB85124-FDB6-4A39-BDF3-5B7A33EEE9E1}" srcOrd="8" destOrd="0" presId="urn:microsoft.com/office/officeart/2005/8/layout/list1"/>
    <dgm:cxn modelId="{5B817496-5E70-4B54-89AD-DE45E4D14A38}" type="presParOf" srcId="{3EB85124-FDB6-4A39-BDF3-5B7A33EEE9E1}" destId="{9FF6E219-BB24-4B20-9627-7D4137E2E05A}" srcOrd="0" destOrd="0" presId="urn:microsoft.com/office/officeart/2005/8/layout/list1"/>
    <dgm:cxn modelId="{9E287B90-CF76-4CF7-9B0A-86A6C6CC3725}" type="presParOf" srcId="{3EB85124-FDB6-4A39-BDF3-5B7A33EEE9E1}" destId="{4330873B-5CC9-4CF9-8CFC-EF0C56EB306D}" srcOrd="1" destOrd="0" presId="urn:microsoft.com/office/officeart/2005/8/layout/list1"/>
    <dgm:cxn modelId="{68CAB9E2-BD44-449D-AEA0-CEB2F1D88A8A}" type="presParOf" srcId="{83CA88A1-FCB3-4334-84FF-A86F36B2A381}" destId="{344D520C-E76B-4FA9-83F7-0592B68D9C56}" srcOrd="9" destOrd="0" presId="urn:microsoft.com/office/officeart/2005/8/layout/list1"/>
    <dgm:cxn modelId="{C142A9E1-0016-4A0A-86A8-5A9C81213FA6}" type="presParOf" srcId="{83CA88A1-FCB3-4334-84FF-A86F36B2A381}" destId="{5872BEE8-D461-4055-A050-848BD3061B8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5DB124-10B7-4CA7-826A-3091549F11FD}">
      <dsp:nvSpPr>
        <dsp:cNvPr id="0" name=""/>
        <dsp:cNvSpPr/>
      </dsp:nvSpPr>
      <dsp:spPr>
        <a:xfrm>
          <a:off x="0" y="1305401"/>
          <a:ext cx="10515600" cy="174053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5BCF3E-D016-4723-BE84-E210AC2731B3}">
      <dsp:nvSpPr>
        <dsp:cNvPr id="0" name=""/>
        <dsp:cNvSpPr/>
      </dsp:nvSpPr>
      <dsp:spPr>
        <a:xfrm>
          <a:off x="4736" y="0"/>
          <a:ext cx="2278208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поиск (отбор) источников статистической и аналитической информации по результатам конкретной процедуры оценки качества образования</a:t>
          </a:r>
          <a:endParaRPr lang="ru-RU" sz="1600" kern="1200" dirty="0"/>
        </a:p>
      </dsp:txBody>
      <dsp:txXfrm>
        <a:off x="4736" y="0"/>
        <a:ext cx="2278208" cy="1740535"/>
      </dsp:txXfrm>
    </dsp:sp>
    <dsp:sp modelId="{AA37378E-8BC1-4A0A-B2F3-2CB7F946B5A3}">
      <dsp:nvSpPr>
        <dsp:cNvPr id="0" name=""/>
        <dsp:cNvSpPr/>
      </dsp:nvSpPr>
      <dsp:spPr>
        <a:xfrm>
          <a:off x="926274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6B1F69-19CA-46CC-90CF-0D526E078527}">
      <dsp:nvSpPr>
        <dsp:cNvPr id="0" name=""/>
        <dsp:cNvSpPr/>
      </dsp:nvSpPr>
      <dsp:spPr>
        <a:xfrm>
          <a:off x="2396855" y="2610802"/>
          <a:ext cx="2278208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анализ, систематизация и оценка значимости и полезности данных, представленных в отобранных источниках</a:t>
          </a:r>
          <a:endParaRPr lang="ru-RU" sz="16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96855" y="2610802"/>
        <a:ext cx="2278208" cy="1740535"/>
      </dsp:txXfrm>
    </dsp:sp>
    <dsp:sp modelId="{F139B38F-B759-4ABE-9458-CEAEC3FDBEC9}">
      <dsp:nvSpPr>
        <dsp:cNvPr id="0" name=""/>
        <dsp:cNvSpPr/>
      </dsp:nvSpPr>
      <dsp:spPr>
        <a:xfrm>
          <a:off x="3318393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9E5676-8929-4FDC-BDE7-D4DFE0D1D2C1}">
      <dsp:nvSpPr>
        <dsp:cNvPr id="0" name=""/>
        <dsp:cNvSpPr/>
      </dsp:nvSpPr>
      <dsp:spPr>
        <a:xfrm>
          <a:off x="4788975" y="0"/>
          <a:ext cx="2278208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определение и объяснение тенденций и формулировка выводов по совершенствованию управления качеством образования по разным аспектам</a:t>
          </a:r>
          <a:endParaRPr lang="ru-RU" sz="16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88975" y="0"/>
        <a:ext cx="2278208" cy="1740535"/>
      </dsp:txXfrm>
    </dsp:sp>
    <dsp:sp modelId="{25FBD81F-F174-47F0-9E68-7DCB6677CBA9}">
      <dsp:nvSpPr>
        <dsp:cNvPr id="0" name=""/>
        <dsp:cNvSpPr/>
      </dsp:nvSpPr>
      <dsp:spPr>
        <a:xfrm>
          <a:off x="5710512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F98BB7-F54A-4789-88CF-D862A115D0D0}">
      <dsp:nvSpPr>
        <dsp:cNvPr id="0" name=""/>
        <dsp:cNvSpPr/>
      </dsp:nvSpPr>
      <dsp:spPr>
        <a:xfrm>
          <a:off x="7181094" y="2610802"/>
          <a:ext cx="2278208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принятие управленческих решений, направленных на распространение в общеобразовательной организации позитивной практики, а также на коррекцию и устранение выявленных нарушений, преодоление негативных тенденций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81094" y="2610802"/>
        <a:ext cx="2278208" cy="1740535"/>
      </dsp:txXfrm>
    </dsp:sp>
    <dsp:sp modelId="{F6E550AB-FA34-4499-AAA9-FC6AF71CA88C}">
      <dsp:nvSpPr>
        <dsp:cNvPr id="0" name=""/>
        <dsp:cNvSpPr/>
      </dsp:nvSpPr>
      <dsp:spPr>
        <a:xfrm>
          <a:off x="8102632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5AC50-A979-4CC4-BD0E-AC20C0F143C8}">
      <dsp:nvSpPr>
        <dsp:cNvPr id="0" name=""/>
        <dsp:cNvSpPr/>
      </dsp:nvSpPr>
      <dsp:spPr>
        <a:xfrm>
          <a:off x="2207" y="0"/>
          <a:ext cx="3435027" cy="43513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уровень образовательной организации (администрации и органов государственно-общественного управления общеобразовательной организацией)</a:t>
          </a:r>
          <a:endParaRPr lang="ru-RU" sz="1700" kern="1200" dirty="0" smtClean="0">
            <a:effectLst/>
          </a:endParaRPr>
        </a:p>
      </dsp:txBody>
      <dsp:txXfrm>
        <a:off x="2207" y="1740535"/>
        <a:ext cx="3435027" cy="1740535"/>
      </dsp:txXfrm>
    </dsp:sp>
    <dsp:sp modelId="{8F023A3D-16D3-458A-9BA7-39BB77DFCEC0}">
      <dsp:nvSpPr>
        <dsp:cNvPr id="0" name=""/>
        <dsp:cNvSpPr/>
      </dsp:nvSpPr>
      <dsp:spPr>
        <a:xfrm>
          <a:off x="995223" y="261080"/>
          <a:ext cx="1448995" cy="144899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C6575E-E2DB-44E3-BEC9-84A37133ADD8}">
      <dsp:nvSpPr>
        <dsp:cNvPr id="0" name=""/>
        <dsp:cNvSpPr/>
      </dsp:nvSpPr>
      <dsp:spPr>
        <a:xfrm>
          <a:off x="3540286" y="0"/>
          <a:ext cx="3435027" cy="43513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уровень профессиональных объединений педагогов</a:t>
          </a:r>
        </a:p>
      </dsp:txBody>
      <dsp:txXfrm>
        <a:off x="3540286" y="1740535"/>
        <a:ext cx="3435027" cy="1740535"/>
      </dsp:txXfrm>
    </dsp:sp>
    <dsp:sp modelId="{F3871920-E702-4276-AC54-5CB4C836A6EC}">
      <dsp:nvSpPr>
        <dsp:cNvPr id="0" name=""/>
        <dsp:cNvSpPr/>
      </dsp:nvSpPr>
      <dsp:spPr>
        <a:xfrm>
          <a:off x="4533302" y="261080"/>
          <a:ext cx="1448995" cy="1448995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6A27A-6DE4-4C04-939E-F47EF87E88D0}">
      <dsp:nvSpPr>
        <dsp:cNvPr id="0" name=""/>
        <dsp:cNvSpPr/>
      </dsp:nvSpPr>
      <dsp:spPr>
        <a:xfrm>
          <a:off x="7078364" y="0"/>
          <a:ext cx="3435027" cy="43513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уровень педагога</a:t>
          </a:r>
          <a:endParaRPr lang="ru-RU" sz="1700" kern="1200" dirty="0"/>
        </a:p>
      </dsp:txBody>
      <dsp:txXfrm>
        <a:off x="7078364" y="1740535"/>
        <a:ext cx="3435027" cy="1740535"/>
      </dsp:txXfrm>
    </dsp:sp>
    <dsp:sp modelId="{0D889808-6023-4FE7-87D7-E3AE5381DA44}">
      <dsp:nvSpPr>
        <dsp:cNvPr id="0" name=""/>
        <dsp:cNvSpPr/>
      </dsp:nvSpPr>
      <dsp:spPr>
        <a:xfrm>
          <a:off x="8071380" y="261080"/>
          <a:ext cx="1448995" cy="1448995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DD6359-1513-42F5-A88C-84D7F659F093}">
      <dsp:nvSpPr>
        <dsp:cNvPr id="0" name=""/>
        <dsp:cNvSpPr/>
      </dsp:nvSpPr>
      <dsp:spPr>
        <a:xfrm>
          <a:off x="420623" y="3481070"/>
          <a:ext cx="9674352" cy="652700"/>
        </a:xfrm>
        <a:prstGeom prst="leftRightArrow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1B4D5-5296-4DCE-BE35-8778982D46EB}">
      <dsp:nvSpPr>
        <dsp:cNvPr id="0" name=""/>
        <dsp:cNvSpPr/>
      </dsp:nvSpPr>
      <dsp:spPr>
        <a:xfrm>
          <a:off x="0" y="0"/>
          <a:ext cx="4351338" cy="4351338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4E5F35-0F31-4F3A-BF6F-5ABC83159B19}">
      <dsp:nvSpPr>
        <dsp:cNvPr id="0" name=""/>
        <dsp:cNvSpPr/>
      </dsp:nvSpPr>
      <dsp:spPr>
        <a:xfrm>
          <a:off x="2175669" y="0"/>
          <a:ext cx="8339931" cy="4351338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и реализация программ повышения качества обучения (а также программы развития); </a:t>
          </a:r>
          <a:endParaRPr lang="ru-RU" sz="1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75669" y="0"/>
        <a:ext cx="8339931" cy="1305404"/>
      </dsp:txXfrm>
    </dsp:sp>
    <dsp:sp modelId="{83953B6F-2E5B-4641-AC4B-28465F49312E}">
      <dsp:nvSpPr>
        <dsp:cNvPr id="0" name=""/>
        <dsp:cNvSpPr/>
      </dsp:nvSpPr>
      <dsp:spPr>
        <a:xfrm>
          <a:off x="761485" y="1305404"/>
          <a:ext cx="2828366" cy="2828366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9E13E9-BA40-449D-BDD1-004516C5FC05}">
      <dsp:nvSpPr>
        <dsp:cNvPr id="0" name=""/>
        <dsp:cNvSpPr/>
      </dsp:nvSpPr>
      <dsp:spPr>
        <a:xfrm>
          <a:off x="2175669" y="1305404"/>
          <a:ext cx="8339931" cy="282836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разработки технологий выявления и психолого-педагогического сопровождения учащихся (групп учащихся) с проблемами (или высокими достижениями) в обучении (например, через подходы к формированию индивидуальных образовательных маршрутов ученика, индивидуальных учебных планов, индивидуализированных планов внеурочной деятельности); </a:t>
          </a:r>
          <a:endParaRPr lang="ru-RU" sz="1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75669" y="1305404"/>
        <a:ext cx="8339931" cy="1305399"/>
      </dsp:txXfrm>
    </dsp:sp>
    <dsp:sp modelId="{F57E89FA-AE1D-42C0-B1D4-C8C61AA36776}">
      <dsp:nvSpPr>
        <dsp:cNvPr id="0" name=""/>
        <dsp:cNvSpPr/>
      </dsp:nvSpPr>
      <dsp:spPr>
        <a:xfrm>
          <a:off x="1522968" y="2610804"/>
          <a:ext cx="1305400" cy="1305400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0606CE-EFA5-4944-B670-84E147ED6239}">
      <dsp:nvSpPr>
        <dsp:cNvPr id="0" name=""/>
        <dsp:cNvSpPr/>
      </dsp:nvSpPr>
      <dsp:spPr>
        <a:xfrm>
          <a:off x="2175669" y="2610804"/>
          <a:ext cx="8339931" cy="1305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формирования программ организационно-методической поддержки неэффективно работающим учителям (например, персонифицированные программы повышения квалификации)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75669" y="2610804"/>
        <a:ext cx="8339931" cy="13054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C864F8-D083-49F0-AB44-FFBD2246228A}">
      <dsp:nvSpPr>
        <dsp:cNvPr id="0" name=""/>
        <dsp:cNvSpPr/>
      </dsp:nvSpPr>
      <dsp:spPr>
        <a:xfrm>
          <a:off x="0" y="0"/>
          <a:ext cx="10515600" cy="1958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8F3856-2B60-48D5-8849-E3FB55B7A72B}">
      <dsp:nvSpPr>
        <dsp:cNvPr id="0" name=""/>
        <dsp:cNvSpPr/>
      </dsp:nvSpPr>
      <dsp:spPr>
        <a:xfrm>
          <a:off x="318363" y="261080"/>
          <a:ext cx="2297412" cy="143594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432C5A-7836-48D5-96C9-01FACD43B80D}">
      <dsp:nvSpPr>
        <dsp:cNvPr id="0" name=""/>
        <dsp:cNvSpPr/>
      </dsp:nvSpPr>
      <dsp:spPr>
        <a:xfrm rot="10800000">
          <a:off x="318363" y="1958102"/>
          <a:ext cx="2297412" cy="2393235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определение направлений повышения квалификации педагогических работников</a:t>
          </a:r>
        </a:p>
      </dsp:txBody>
      <dsp:txXfrm rot="10800000">
        <a:off x="389016" y="1958102"/>
        <a:ext cx="2156106" cy="2322582"/>
      </dsp:txXfrm>
    </dsp:sp>
    <dsp:sp modelId="{95EC1206-831A-45A7-8BBB-FAF4601B709E}">
      <dsp:nvSpPr>
        <dsp:cNvPr id="0" name=""/>
        <dsp:cNvSpPr/>
      </dsp:nvSpPr>
      <dsp:spPr>
        <a:xfrm>
          <a:off x="2845517" y="261080"/>
          <a:ext cx="2297412" cy="143594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0" b="-30000"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249B05-0D15-4124-9DE1-E2BD2F83A443}">
      <dsp:nvSpPr>
        <dsp:cNvPr id="0" name=""/>
        <dsp:cNvSpPr/>
      </dsp:nvSpPr>
      <dsp:spPr>
        <a:xfrm rot="10800000">
          <a:off x="2845517" y="1958102"/>
          <a:ext cx="2297412" cy="2393235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совершенствование содержания и формы методической работы педагогов общеобразовательной организации</a:t>
          </a:r>
        </a:p>
      </dsp:txBody>
      <dsp:txXfrm rot="10800000">
        <a:off x="2916170" y="1958102"/>
        <a:ext cx="2156106" cy="2322582"/>
      </dsp:txXfrm>
    </dsp:sp>
    <dsp:sp modelId="{6FF107B1-38B0-42CF-BB1B-F6F7059C752E}">
      <dsp:nvSpPr>
        <dsp:cNvPr id="0" name=""/>
        <dsp:cNvSpPr/>
      </dsp:nvSpPr>
      <dsp:spPr>
        <a:xfrm>
          <a:off x="5372670" y="261080"/>
          <a:ext cx="2297412" cy="143594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639878-5824-470F-BE06-99ECAABB3F13}">
      <dsp:nvSpPr>
        <dsp:cNvPr id="0" name=""/>
        <dsp:cNvSpPr/>
      </dsp:nvSpPr>
      <dsp:spPr>
        <a:xfrm rot="10800000">
          <a:off x="5372670" y="1958102"/>
          <a:ext cx="2297412" cy="2393235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профессионально-общественной экспертизы реализуемых образовательных программ</a:t>
          </a:r>
        </a:p>
      </dsp:txBody>
      <dsp:txXfrm rot="10800000">
        <a:off x="5443323" y="1958102"/>
        <a:ext cx="2156106" cy="2322582"/>
      </dsp:txXfrm>
    </dsp:sp>
    <dsp:sp modelId="{AD9DE32C-D68A-470F-8AF7-29FA3C8F3D27}">
      <dsp:nvSpPr>
        <dsp:cNvPr id="0" name=""/>
        <dsp:cNvSpPr/>
      </dsp:nvSpPr>
      <dsp:spPr>
        <a:xfrm>
          <a:off x="7899823" y="261080"/>
          <a:ext cx="2297412" cy="143594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A1CC63-C459-45EC-9E10-57E87DAF89D6}">
      <dsp:nvSpPr>
        <dsp:cNvPr id="0" name=""/>
        <dsp:cNvSpPr/>
      </dsp:nvSpPr>
      <dsp:spPr>
        <a:xfrm rot="10800000">
          <a:off x="7899823" y="1958102"/>
          <a:ext cx="2297412" cy="2393235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принятие решений относительно выбора учебно-методических комплексов, обеспечивающих реализацию образовательных программ</a:t>
          </a:r>
          <a:endParaRPr lang="ru-RU" sz="1800" kern="1200" dirty="0" smtClean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7970476" y="1958102"/>
        <a:ext cx="2156106" cy="23225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0986D1-37DE-497C-A698-E28C007D8716}">
      <dsp:nvSpPr>
        <dsp:cNvPr id="0" name=""/>
        <dsp:cNvSpPr/>
      </dsp:nvSpPr>
      <dsp:spPr>
        <a:xfrm>
          <a:off x="0" y="506528"/>
          <a:ext cx="10515600" cy="831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10B5A5-96B9-47DE-96F5-143724B9C9F6}">
      <dsp:nvSpPr>
        <dsp:cNvPr id="0" name=""/>
        <dsp:cNvSpPr/>
      </dsp:nvSpPr>
      <dsp:spPr>
        <a:xfrm>
          <a:off x="525780" y="19448"/>
          <a:ext cx="7360920" cy="974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плана профессионального саморазвития с целью преодоления профессиональных дефицитов, выявленных в ходе процедур оценки качества образования, и повышения качества обучения школьников (план самообразования)</a:t>
          </a:r>
          <a:endParaRPr lang="ru-RU" sz="1600" kern="1200" dirty="0" smtClean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3335" y="67003"/>
        <a:ext cx="7265810" cy="879050"/>
      </dsp:txXfrm>
    </dsp:sp>
    <dsp:sp modelId="{EF5567FB-4401-44BA-ADB1-D8BE714C1CCC}">
      <dsp:nvSpPr>
        <dsp:cNvPr id="0" name=""/>
        <dsp:cNvSpPr/>
      </dsp:nvSpPr>
      <dsp:spPr>
        <a:xfrm>
          <a:off x="0" y="2003409"/>
          <a:ext cx="10515600" cy="831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341675-95A7-4173-91F6-8D87CD02BB6C}">
      <dsp:nvSpPr>
        <dsp:cNvPr id="0" name=""/>
        <dsp:cNvSpPr/>
      </dsp:nvSpPr>
      <dsp:spPr>
        <a:xfrm>
          <a:off x="525780" y="1516329"/>
          <a:ext cx="7360920" cy="974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отбор современных форм, приёмов и способов работы с обучающимися (в том числе при проведении оценочных процедур)</a:t>
          </a:r>
          <a:endParaRPr lang="ru-RU" sz="1600" kern="1200" dirty="0" smtClean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3335" y="1563884"/>
        <a:ext cx="7265810" cy="879050"/>
      </dsp:txXfrm>
    </dsp:sp>
    <dsp:sp modelId="{5872BEE8-D461-4055-A050-848BD3061B8D}">
      <dsp:nvSpPr>
        <dsp:cNvPr id="0" name=""/>
        <dsp:cNvSpPr/>
      </dsp:nvSpPr>
      <dsp:spPr>
        <a:xfrm>
          <a:off x="0" y="3500289"/>
          <a:ext cx="10515600" cy="831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30873B-5CC9-4CF9-8CFC-EF0C56EB306D}">
      <dsp:nvSpPr>
        <dsp:cNvPr id="0" name=""/>
        <dsp:cNvSpPr/>
      </dsp:nvSpPr>
      <dsp:spPr>
        <a:xfrm>
          <a:off x="525780" y="3013209"/>
          <a:ext cx="7360920" cy="974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совершенствование рабочих программ и оценочных материалов для проведения текущего контроля и учёта успеваемости обучающихся, промежуточной аттестации, а также оптимизации методов и приёмов урочной и внеурочной деятельности, уточнения форм работы с родителями</a:t>
          </a:r>
          <a:endParaRPr lang="ru-RU" sz="1600" kern="1200" dirty="0" smtClean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3335" y="3060764"/>
        <a:ext cx="7265810" cy="879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14E3-3071-4CBF-AA3C-B1FB0E51FA1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8700-283C-487D-8F07-6C169C6F7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8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14E3-3071-4CBF-AA3C-B1FB0E51FA1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8700-283C-487D-8F07-6C169C6F7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868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14E3-3071-4CBF-AA3C-B1FB0E51FA1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8700-283C-487D-8F07-6C169C6F7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83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14E3-3071-4CBF-AA3C-B1FB0E51FA1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8700-283C-487D-8F07-6C169C6F7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26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14E3-3071-4CBF-AA3C-B1FB0E51FA1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8700-283C-487D-8F07-6C169C6F7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4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14E3-3071-4CBF-AA3C-B1FB0E51FA1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8700-283C-487D-8F07-6C169C6F7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29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14E3-3071-4CBF-AA3C-B1FB0E51FA1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8700-283C-487D-8F07-6C169C6F7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837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14E3-3071-4CBF-AA3C-B1FB0E51FA1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8700-283C-487D-8F07-6C169C6F7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62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14E3-3071-4CBF-AA3C-B1FB0E51FA1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8700-283C-487D-8F07-6C169C6F7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08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14E3-3071-4CBF-AA3C-B1FB0E51FA1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8700-283C-487D-8F07-6C169C6F7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666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14E3-3071-4CBF-AA3C-B1FB0E51FA1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8700-283C-487D-8F07-6C169C6F7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53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014E3-3071-4CBF-AA3C-B1FB0E51FA1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38700-283C-487D-8F07-6C169C6F7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46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-davydenko@yandex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9382" y="380010"/>
            <a:ext cx="11516632" cy="2576946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Управленческий потенциал интерпретации результатов оценочных процедур </a:t>
            </a: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внутрирегионального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анализа оценки качества общего образования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Давыденко Анастасия Александровна, 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зав. лабораторией научно-методического сопровождения школ на этапе перехода в эффективный режим работы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КРИПКиПРО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310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адресной работы с различными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группами обучающихся, выявленными на основании оценочных процедур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9022551"/>
              </p:ext>
            </p:extLst>
          </p:nvPr>
        </p:nvGraphicFramePr>
        <p:xfrm>
          <a:off x="0" y="1542363"/>
          <a:ext cx="11854149" cy="51573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958605"/>
                <a:gridCol w="3976448"/>
                <a:gridCol w="3919096"/>
              </a:tblGrid>
              <a:tr h="962555">
                <a:tc>
                  <a:txBody>
                    <a:bodyPr/>
                    <a:lstStyle/>
                    <a:p>
                      <a:pPr marR="8255" indent="450850" algn="ctr">
                        <a:lnSpc>
                          <a:spcPct val="99000"/>
                        </a:lnSpc>
                        <a:spcAft>
                          <a:spcPts val="1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учащихся с низким уровнем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825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предметных знаний и умений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55" marR="45085" marT="5715" marB="0"/>
                </a:tc>
                <a:tc>
                  <a:txBody>
                    <a:bodyPr/>
                    <a:lstStyle/>
                    <a:p>
                      <a:pPr marR="825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учащихся, у которых сформированы базовые умения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55" marR="45085" marT="5715" marB="0" anchor="ctr"/>
                </a:tc>
                <a:tc>
                  <a:txBody>
                    <a:bodyPr/>
                    <a:lstStyle/>
                    <a:p>
                      <a:pPr marR="8255" indent="450850" algn="ctr">
                        <a:lnSpc>
                          <a:spcPct val="99000"/>
                        </a:lnSpc>
                        <a:spcAft>
                          <a:spcPts val="1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учащихся с высоким уровнем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825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предметных знаний и умений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55" marR="45085" marT="5715" marB="0"/>
                </a:tc>
              </a:tr>
              <a:tr h="276473">
                <a:tc gridSpan="3">
                  <a:txBody>
                    <a:bodyPr/>
                    <a:lstStyle/>
                    <a:p>
                      <a:pPr marR="45720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указанных групп обучающихся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55" marR="45085" marT="571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7208">
                <a:tc gridSpan="3">
                  <a:txBody>
                    <a:bodyPr/>
                    <a:lstStyle/>
                    <a:p>
                      <a:pPr marR="825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методических материалов для организации работы с данной группой обучающихся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55" marR="45085" marT="571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68587">
                <a:tc>
                  <a:txBody>
                    <a:bodyPr/>
                    <a:lstStyle/>
                    <a:p>
                      <a:pPr marR="8255" indent="450850" algn="ctr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групповых консультаций для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1280" marR="8255" indent="-812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 (очных и с использованием дистанционных технологий).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55" marR="45085" marT="5715" marB="0"/>
                </a:tc>
                <a:tc>
                  <a:txBody>
                    <a:bodyPr/>
                    <a:lstStyle/>
                    <a:p>
                      <a:pPr marR="825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по выявлению академически одаренных детей, их интересов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55" marR="45085" marT="5715" marB="0"/>
                </a:tc>
                <a:tc>
                  <a:txBody>
                    <a:bodyPr/>
                    <a:lstStyle/>
                    <a:p>
                      <a:pPr marR="825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по выявлению академически одаренных детей, их интересов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55" marR="45085" marT="5715" marB="0"/>
                </a:tc>
              </a:tr>
              <a:tr h="763701">
                <a:tc>
                  <a:txBody>
                    <a:bodyPr/>
                    <a:lstStyle/>
                    <a:p>
                      <a:pPr marR="8255" indent="190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индивидуальных факторов риска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55" marR="45085" marT="5715" marB="0"/>
                </a:tc>
                <a:tc gridSpan="2">
                  <a:txBody>
                    <a:bodyPr/>
                    <a:lstStyle/>
                    <a:p>
                      <a:pPr marL="29845" marR="8255" indent="450850" algn="l">
                        <a:lnSpc>
                          <a:spcPct val="107000"/>
                        </a:lnSpc>
                        <a:spcAft>
                          <a:spcPts val="85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Вовлечение обучающихся в конкурсы, олимпиады и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т.п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55" marR="45085" marT="571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6828">
                <a:tc gridSpan="2">
                  <a:txBody>
                    <a:bodyPr/>
                    <a:lstStyle/>
                    <a:p>
                      <a:pPr marR="825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Консультации учителей и психологов для обучающихся и родителей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55" marR="45085" marT="571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" marR="825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55" marR="45085" marT="5715" marB="0"/>
                </a:tc>
              </a:tr>
              <a:tr h="276473">
                <a:tc gridSpan="3">
                  <a:txBody>
                    <a:bodyPr/>
                    <a:lstStyle/>
                    <a:p>
                      <a:pPr marR="43180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Профориентационная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работа с каждой группой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55" marR="45085" marT="571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027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8368" y="88135"/>
            <a:ext cx="10515600" cy="55595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адресной работы с ОО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4500200"/>
              </p:ext>
            </p:extLst>
          </p:nvPr>
        </p:nvGraphicFramePr>
        <p:xfrm>
          <a:off x="0" y="646393"/>
          <a:ext cx="12192000" cy="58231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70990"/>
                <a:gridCol w="3945165"/>
                <a:gridCol w="4175845"/>
              </a:tblGrid>
              <a:tr h="334000">
                <a:tc>
                  <a:txBody>
                    <a:bodyPr/>
                    <a:lstStyle/>
                    <a:p>
                      <a:pPr marR="825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 с низкими массовыми результатами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36" marR="21779" marT="1644" marB="0"/>
                </a:tc>
                <a:tc>
                  <a:txBody>
                    <a:bodyPr/>
                    <a:lstStyle/>
                    <a:p>
                      <a:pPr marR="39370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группа ОО 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36" marR="21779" marT="1644" marB="0" anchor="ctr"/>
                </a:tc>
                <a:tc>
                  <a:txBody>
                    <a:bodyPr/>
                    <a:lstStyle/>
                    <a:p>
                      <a:pPr marR="825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 с высокими массовыми результатами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36" marR="21779" marT="1644" marB="0"/>
                </a:tc>
              </a:tr>
              <a:tr h="167994">
                <a:tc gridSpan="3">
                  <a:txBody>
                    <a:bodyPr/>
                    <a:lstStyle/>
                    <a:p>
                      <a:pPr marR="4381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указанных групп ОО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36" marR="21779" marT="1644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000">
                <a:tc gridSpan="3">
                  <a:txBody>
                    <a:bodyPr/>
                    <a:lstStyle/>
                    <a:p>
                      <a:pPr marR="825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Подтверждение достоверности полученных результатов (сравнение результатов различных оценочных процедур, мнения наблюдателей и др.)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36" marR="21779" marT="1644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12851">
                <a:tc>
                  <a:txBody>
                    <a:bodyPr/>
                    <a:lstStyle/>
                    <a:p>
                      <a:pPr marR="825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причин низких результатов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36" marR="21779" marT="1644" marB="0"/>
                </a:tc>
                <a:tc>
                  <a:txBody>
                    <a:bodyPr/>
                    <a:lstStyle/>
                    <a:p>
                      <a:pPr marR="8255" indent="82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возможностей для повышения результатов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36" marR="21779" marT="1644" marB="0"/>
                </a:tc>
                <a:tc>
                  <a:txBody>
                    <a:bodyPr/>
                    <a:lstStyle/>
                    <a:p>
                      <a:pPr marR="8255" indent="450850"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особенностей работы ОО и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4000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возможностей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715" marR="444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использования опыта ОО в работе других ОО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36" marR="21779" marT="1644" marB="0"/>
                </a:tc>
              </a:tr>
              <a:tr h="960821">
                <a:tc>
                  <a:txBody>
                    <a:bodyPr/>
                    <a:lstStyle/>
                    <a:p>
                      <a:pPr marR="8255" indent="450850" algn="ctr">
                        <a:lnSpc>
                          <a:spcPct val="95000"/>
                        </a:lnSpc>
                        <a:spcAft>
                          <a:spcPts val="15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Консультирование администрации по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4127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работы с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825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педагогами и группами обучающихся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36" marR="21779" marT="1644" marB="0"/>
                </a:tc>
                <a:tc>
                  <a:txBody>
                    <a:bodyPr/>
                    <a:lstStyle/>
                    <a:p>
                      <a:pPr marR="8255" indent="450850" algn="ctr">
                        <a:lnSpc>
                          <a:spcPct val="95000"/>
                        </a:lnSpc>
                        <a:spcAft>
                          <a:spcPts val="26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взаимодействия с ОО с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825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высокими результатами (бенчмаркинг)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36" marR="21779" marT="1644" marB="0"/>
                </a:tc>
                <a:tc>
                  <a:txBody>
                    <a:bodyPr/>
                    <a:lstStyle/>
                    <a:p>
                      <a:pPr marR="8255" indent="450850" algn="ctr">
                        <a:lnSpc>
                          <a:spcPct val="95000"/>
                        </a:lnSpc>
                        <a:spcAft>
                          <a:spcPts val="15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возможностей использовать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825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опыт педагогов и администраторов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36" marR="21779" marT="1644" marB="0"/>
                </a:tc>
              </a:tr>
              <a:tr h="495728">
                <a:tc gridSpan="2">
                  <a:txBody>
                    <a:bodyPr/>
                    <a:lstStyle/>
                    <a:p>
                      <a:pPr marR="8255" indent="450850" algn="ctr">
                        <a:lnSpc>
                          <a:spcPct val="96000"/>
                        </a:lnSpc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работы по учету результатов оценочных процедур в образовательных программах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4127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программе развития ОО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36" marR="21779" marT="1644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825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36" marR="21779" marT="1644" marB="0"/>
                </a:tc>
              </a:tr>
              <a:tr h="1192671">
                <a:tc gridSpan="3">
                  <a:txBody>
                    <a:bodyPr/>
                    <a:lstStyle/>
                    <a:p>
                      <a:pPr marR="43815" indent="450850" algn="ctr">
                        <a:lnSpc>
                          <a:spcPct val="107000"/>
                        </a:lnSpc>
                        <a:spcAft>
                          <a:spcPts val="75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независимого наблюдения при проведении оценочных процедур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9375" marR="8255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независимой проверки и/или выборочной перепроверки результатов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8255" indent="450850" algn="ctr"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Сравнение результатов оценочных работ и результатов итоговой и промежуточной оценки обучающихся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44450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районных мероприятий по обмену опытом ВСОКО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36" marR="21779" marT="1644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000">
                <a:tc gridSpan="3">
                  <a:txBody>
                    <a:bodyPr/>
                    <a:lstStyle/>
                    <a:p>
                      <a:pPr marR="825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предложений о поощрении и адресной помощи ОО к администрации районов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36" marR="21779" marT="1644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000">
                <a:tc gridSpan="3">
                  <a:txBody>
                    <a:bodyPr/>
                    <a:lstStyle/>
                    <a:p>
                      <a:pPr marR="44450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предложений по сети образовательных организаций в районе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36" marR="21779" marT="1644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311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5701" y="0"/>
            <a:ext cx="10515600" cy="82378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адресной работы с педагогами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600979"/>
              </p:ext>
            </p:extLst>
          </p:nvPr>
        </p:nvGraphicFramePr>
        <p:xfrm>
          <a:off x="0" y="665018"/>
          <a:ext cx="12192000" cy="619298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70990"/>
                <a:gridCol w="3709241"/>
                <a:gridCol w="4411769"/>
              </a:tblGrid>
              <a:tr h="1211293">
                <a:tc>
                  <a:txBody>
                    <a:bodyPr/>
                    <a:lstStyle/>
                    <a:p>
                      <a:pPr marR="8255" indent="450850" algn="ctr">
                        <a:lnSpc>
                          <a:spcPct val="99000"/>
                        </a:lnSpc>
                        <a:spcAft>
                          <a:spcPts val="245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Педагоги, не обеспечивающие результатов,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620" marR="8255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соответствующих ФГОС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85" marR="50449" marT="33263" marB="0"/>
                </a:tc>
                <a:tc>
                  <a:txBody>
                    <a:bodyPr/>
                    <a:lstStyle/>
                    <a:p>
                      <a:pPr marR="825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группа педагогов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85" marR="50449" marT="33263" marB="0" anchor="ctr"/>
                </a:tc>
                <a:tc>
                  <a:txBody>
                    <a:bodyPr/>
                    <a:lstStyle/>
                    <a:p>
                      <a:pPr marR="825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Педагоги, стабильно обеспечивающие высокие подтвержденные результаты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85" marR="50449" marT="33263" marB="0"/>
                </a:tc>
              </a:tr>
              <a:tr h="352530">
                <a:tc gridSpan="3">
                  <a:txBody>
                    <a:bodyPr/>
                    <a:lstStyle/>
                    <a:p>
                      <a:pPr marR="4508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указанных групп педагогов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85" marR="50449" marT="3326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9173">
                <a:tc gridSpan="3">
                  <a:txBody>
                    <a:bodyPr/>
                    <a:lstStyle/>
                    <a:p>
                      <a:pPr marR="825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Подтверждение достоверности полученных результатов (сравнение результатов различных оценочных процедур, результаты наблюдателей и др.)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85" marR="50449" marT="3326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0178">
                <a:tc gridSpan="3">
                  <a:txBody>
                    <a:bodyPr/>
                    <a:lstStyle/>
                    <a:p>
                      <a:pPr marL="46990" marR="8255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Обсуждение результатов оценочных процедур методическими объединениями.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85" marR="50449" marT="3326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7459">
                <a:tc>
                  <a:txBody>
                    <a:bodyPr/>
                    <a:lstStyle/>
                    <a:p>
                      <a:pPr marR="825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причин низких результатов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85" marR="50449" marT="33263" marB="0"/>
                </a:tc>
                <a:tc>
                  <a:txBody>
                    <a:bodyPr/>
                    <a:lstStyle/>
                    <a:p>
                      <a:pPr marR="825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возможностей для повышения результатов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85" marR="50449" marT="33263" marB="0"/>
                </a:tc>
                <a:tc rowSpan="2">
                  <a:txBody>
                    <a:bodyPr/>
                    <a:lstStyle/>
                    <a:p>
                      <a:pPr marR="8255" indent="450850" algn="ctr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возможностей использовать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825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опыт педагогов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85" marR="50449" marT="33263" marB="0"/>
                </a:tc>
              </a:tr>
              <a:tr h="520178">
                <a:tc gridSpan="2">
                  <a:txBody>
                    <a:bodyPr/>
                    <a:lstStyle/>
                    <a:p>
                      <a:pPr marR="8255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адресного повышения квалификации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85" marR="50449" marT="3326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9173">
                <a:tc gridSpan="3">
                  <a:txBody>
                    <a:bodyPr/>
                    <a:lstStyle/>
                    <a:p>
                      <a:pPr marR="825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работы по учету результатов оценочных процедур при подготовке образовательных программ ОО и рабочих программ педагогов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85" marR="50449" marT="3326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8819">
                <a:tc gridSpan="3">
                  <a:txBody>
                    <a:bodyPr/>
                    <a:lstStyle/>
                    <a:p>
                      <a:pPr marR="825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плана повышения квалификации с учетом оценочных процедур (резерв часов на адресное повышение квалификации, педагоги-наставники, обучение критериальному оцениванию и др.)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85" marR="50449" marT="3326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4180">
                <a:tc gridSpan="3">
                  <a:txBody>
                    <a:bodyPr/>
                    <a:lstStyle/>
                    <a:p>
                      <a:pPr marR="45720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предложений о поощрении и адресной помощи педагогам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85" marR="50449" marT="3326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548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6904" y="365126"/>
            <a:ext cx="10296896" cy="5611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адресной работы с администрацией ОО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7261488"/>
              </p:ext>
            </p:extLst>
          </p:nvPr>
        </p:nvGraphicFramePr>
        <p:xfrm>
          <a:off x="249383" y="1353787"/>
          <a:ext cx="11614068" cy="429958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78431"/>
                <a:gridCol w="3895914"/>
                <a:gridCol w="3839723"/>
              </a:tblGrid>
              <a:tr h="1170870">
                <a:tc>
                  <a:txBody>
                    <a:bodyPr/>
                    <a:lstStyle/>
                    <a:p>
                      <a:pPr marR="825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 в которых не создана работающая ВСОКО </a:t>
                      </a:r>
                      <a:endParaRPr lang="ru-RU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57785" marT="38100" marB="0"/>
                </a:tc>
                <a:tc>
                  <a:txBody>
                    <a:bodyPr/>
                    <a:lstStyle/>
                    <a:p>
                      <a:pPr marR="1968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группа ОО </a:t>
                      </a:r>
                      <a:endParaRPr lang="ru-RU" sz="3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57785" marT="38100" marB="0" anchor="ctr"/>
                </a:tc>
                <a:tc>
                  <a:txBody>
                    <a:bodyPr/>
                    <a:lstStyle/>
                    <a:p>
                      <a:pPr marR="825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ОО, в которых создана работающая ВСОКО </a:t>
                      </a:r>
                      <a:endParaRPr lang="ru-RU" sz="3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57785" marT="38100" marB="0"/>
                </a:tc>
              </a:tr>
              <a:tr h="422787">
                <a:tc gridSpan="3">
                  <a:txBody>
                    <a:bodyPr/>
                    <a:lstStyle/>
                    <a:p>
                      <a:pPr marR="22860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внутришкольных систем оценки качества образования </a:t>
                      </a:r>
                      <a:endParaRPr lang="ru-RU" sz="3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57785" marT="3810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2787">
                <a:tc gridSpan="3">
                  <a:txBody>
                    <a:bodyPr/>
                    <a:lstStyle/>
                    <a:p>
                      <a:pPr marR="1841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роли районных и школьных методических объединений </a:t>
                      </a:r>
                      <a:endParaRPr lang="ru-RU" sz="3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57785" marT="3810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6828">
                <a:tc gridSpan="3">
                  <a:txBody>
                    <a:bodyPr/>
                    <a:lstStyle/>
                    <a:p>
                      <a:pPr marR="825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работы методических объединений с результатами оценочных процедур </a:t>
                      </a:r>
                      <a:endParaRPr lang="ru-RU" sz="3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57785" marT="3810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6828">
                <a:tc gridSpan="3">
                  <a:txBody>
                    <a:bodyPr/>
                    <a:lstStyle/>
                    <a:p>
                      <a:pPr marR="8255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формирования единых подходов к оцениванию во всех образовательных организациях (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критериальное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оценивание) </a:t>
                      </a:r>
                      <a:endParaRPr lang="ru-RU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57785" marT="3810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537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 действующий веб-семинар (https://do.kuz-edu.ru/)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«Методическое сопровождение деятельности школ на этапе перехода в эффективный режим работы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703828"/>
              </p:ext>
            </p:extLst>
          </p:nvPr>
        </p:nvGraphicFramePr>
        <p:xfrm>
          <a:off x="213757" y="1769419"/>
          <a:ext cx="11483438" cy="55481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23744"/>
                <a:gridCol w="5497044"/>
                <a:gridCol w="5462650"/>
              </a:tblGrid>
              <a:tr h="8098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время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83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spc="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результатов оценочных процедур в повышении качества образования и перевод школы в эффективный режим работы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27.02.2020 г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15:00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Результат: Аналитическая справка по результатам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оценки качества образования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«СОШ…»  за 2019-2020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Направить на электронный адрес: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a-davydenko@yandex.ru</a:t>
                      </a:r>
                      <a:r>
                        <a:rPr lang="ru-RU" sz="180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05.02.2020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83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 мероприятий по повышению качества образования в общеобразовательных организациях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05.03.2020 г.</a:t>
                      </a:r>
                    </a:p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15:00</a:t>
                      </a:r>
                    </a:p>
                  </a:txBody>
                  <a:tcPr marL="68580" marR="68580" marT="0" marB="0"/>
                </a:tc>
              </a:tr>
              <a:tr h="883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мотивации педагогов как условие повышения качества управленческой и педагогической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26.03.2020 г.</a:t>
                      </a:r>
                    </a:p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15:00</a:t>
                      </a:r>
                    </a:p>
                  </a:txBody>
                  <a:tcPr marL="68580" marR="68580" marT="0" marB="0"/>
                </a:tc>
              </a:tr>
              <a:tr h="13252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Методическая поддержка учителя в ходе реализации программы перехода образовательной организации в эффективный режим работы/повышения качества образования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09.04.2020 г.</a:t>
                      </a:r>
                    </a:p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15:00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739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Интерпретация результатов процедур оценки качества образования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процесс количественной и качественной обработки данных, полученных в ходе осуществления оценочных процессов, на основе их анализа, систематизации и оценки с целью определения их значимости и полезности, а также выявления основных тенденций и формулировки выводов для обеспечения управления качеством образования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004" y="2037204"/>
            <a:ext cx="4247920" cy="424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510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39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интерпретации результатов процедур оценки качества образования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66480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7184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принятия управленческих решений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8469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8714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Решения на уровне общеобразовательной организации: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882792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9965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Уровень профессиональных объединений педагогов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2731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5798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Уровень педагога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205742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7140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7594"/>
            <a:ext cx="12192000" cy="6840406"/>
          </a:xfrm>
        </p:spPr>
      </p:pic>
    </p:spTree>
    <p:extLst>
      <p:ext uri="{BB962C8B-B14F-4D97-AF65-F5344CB8AC3E}">
        <p14:creationId xmlns:p14="http://schemas.microsoft.com/office/powerpoint/2010/main" val="3699219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920</Words>
  <Application>Microsoft Office PowerPoint</Application>
  <PresentationFormat>Широкоэкранный</PresentationFormat>
  <Paragraphs>119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Управленческий потенциал интерпретации результатов оценочных процедур внутрирегионального анализа оценки качества общего образования</vt:lpstr>
      <vt:lpstr>Постоянно действующий веб-семинар (https://do.kuz-edu.ru/) «Методическое сопровождение деятельности школ на этапе перехода в эффективный режим работы»</vt:lpstr>
      <vt:lpstr>Интерпретация результатов процедур оценки качества образования </vt:lpstr>
      <vt:lpstr>Этапы интерпретации результатов процедур оценки качества образования</vt:lpstr>
      <vt:lpstr>Уровни принятия управленческих решений </vt:lpstr>
      <vt:lpstr>1. Решения на уровне общеобразовательной организации: </vt:lpstr>
      <vt:lpstr>2. Уровень профессиональных объединений педагогов</vt:lpstr>
      <vt:lpstr>3. Уровень педагога </vt:lpstr>
      <vt:lpstr>Презентация PowerPoint</vt:lpstr>
      <vt:lpstr>Организация адресной работы с различными  группами обучающихся, выявленными на основании оценочных процедур  </vt:lpstr>
      <vt:lpstr>Организация адресной работы с ОО </vt:lpstr>
      <vt:lpstr>Организация адресной работы с педагогами </vt:lpstr>
      <vt:lpstr>Организация адресной работы с администрацией ОО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Управленческий потенциал интерпретации результатов оценочных процедур внутрирегионального анализа оценки качества общего образования</dc:title>
  <dc:creator>k320</dc:creator>
  <cp:lastModifiedBy>k320</cp:lastModifiedBy>
  <cp:revision>9</cp:revision>
  <dcterms:created xsi:type="dcterms:W3CDTF">2020-02-26T11:55:42Z</dcterms:created>
  <dcterms:modified xsi:type="dcterms:W3CDTF">2020-02-27T03:56:51Z</dcterms:modified>
</cp:coreProperties>
</file>