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987F-9608-437C-AD9E-5A295296666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6EE43-BAAD-45C6-9D74-03E05C88A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81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987F-9608-437C-AD9E-5A295296666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6EE43-BAAD-45C6-9D74-03E05C88A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010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987F-9608-437C-AD9E-5A295296666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6EE43-BAAD-45C6-9D74-03E05C88A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71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987F-9608-437C-AD9E-5A295296666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6EE43-BAAD-45C6-9D74-03E05C88A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863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987F-9608-437C-AD9E-5A295296666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6EE43-BAAD-45C6-9D74-03E05C88A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477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987F-9608-437C-AD9E-5A295296666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6EE43-BAAD-45C6-9D74-03E05C88A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483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987F-9608-437C-AD9E-5A295296666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6EE43-BAAD-45C6-9D74-03E05C88A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62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987F-9608-437C-AD9E-5A295296666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6EE43-BAAD-45C6-9D74-03E05C88A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944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987F-9608-437C-AD9E-5A295296666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6EE43-BAAD-45C6-9D74-03E05C88A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19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987F-9608-437C-AD9E-5A295296666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6EE43-BAAD-45C6-9D74-03E05C88A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469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987F-9608-437C-AD9E-5A295296666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6EE43-BAAD-45C6-9D74-03E05C88A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895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8987F-9608-437C-AD9E-5A295296666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6EE43-BAAD-45C6-9D74-03E05C88A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058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852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27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491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376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963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17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6180" t="14297" r="50940" b="24129"/>
          <a:stretch/>
        </p:blipFill>
        <p:spPr>
          <a:xfrm>
            <a:off x="952107" y="1970202"/>
            <a:ext cx="3780383" cy="220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65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933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255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270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404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930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Широкоэкранный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Гимназии №24 Администрация</dc:creator>
  <cp:lastModifiedBy>Елена Плосконосова</cp:lastModifiedBy>
  <cp:revision>2</cp:revision>
  <dcterms:created xsi:type="dcterms:W3CDTF">2021-04-12T05:42:35Z</dcterms:created>
  <dcterms:modified xsi:type="dcterms:W3CDTF">2021-04-12T06:00:23Z</dcterms:modified>
</cp:coreProperties>
</file>