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95" r:id="rId4"/>
    <p:sldId id="296" r:id="rId5"/>
    <p:sldId id="286" r:id="rId6"/>
    <p:sldId id="297" r:id="rId7"/>
    <p:sldId id="298" r:id="rId8"/>
    <p:sldId id="299" r:id="rId9"/>
    <p:sldId id="285" r:id="rId10"/>
    <p:sldId id="305" r:id="rId11"/>
    <p:sldId id="292" r:id="rId12"/>
    <p:sldId id="288" r:id="rId13"/>
    <p:sldId id="289" r:id="rId14"/>
    <p:sldId id="300" r:id="rId15"/>
    <p:sldId id="306" r:id="rId16"/>
    <p:sldId id="301" r:id="rId17"/>
    <p:sldId id="290" r:id="rId18"/>
    <p:sldId id="291" r:id="rId19"/>
    <p:sldId id="293" r:id="rId20"/>
    <p:sldId id="302" r:id="rId21"/>
    <p:sldId id="303" r:id="rId22"/>
    <p:sldId id="294" r:id="rId23"/>
    <p:sldId id="304" r:id="rId24"/>
    <p:sldId id="27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313A3" initials="k" lastIdx="0" clrIdx="0">
    <p:extLst>
      <p:ext uri="{19B8F6BF-5375-455C-9EA6-DF929625EA0E}">
        <p15:presenceInfo xmlns:p15="http://schemas.microsoft.com/office/powerpoint/2012/main" userId="k313A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76" autoAdjust="0"/>
  </p:normalViewPr>
  <p:slideViewPr>
    <p:cSldViewPr>
      <p:cViewPr varScale="1">
        <p:scale>
          <a:sx n="81" d="100"/>
          <a:sy n="81" d="100"/>
        </p:scale>
        <p:origin x="10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pojournal.ru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9009797" cy="61722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 	</a:t>
            </a: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</a:t>
            </a:r>
            <a:b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БИБЛИОГРАФИЧЕСКИХ</a:t>
            </a:r>
            <a:b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СНОСОК</a:t>
            </a:r>
            <a:b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В.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Тулупова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методист   </a:t>
            </a:r>
            <a:b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КРИПКиПРО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5200" b="1" dirty="0">
              <a:solidFill>
                <a:srgbClr val="7030A0"/>
              </a:solidFill>
              <a:latin typeface="Arno Pro Display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47" y="228600"/>
            <a:ext cx="3168352" cy="235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996" y="3987903"/>
            <a:ext cx="2873747" cy="286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123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Библиографические ссылки при повторе</a:t>
            </a:r>
            <a:b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один и тот же объект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4699" y="1447800"/>
            <a:ext cx="4038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Библиографические сведения приводятся впервые в документе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Пуляева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В. Вопросы смысла истории и философии // Философия и общество. 2007. № 2. С. 185.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Автоматизированные системы с многовариантной структурой: учебное пособие / В. П. Авдеев, А. Г.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Дьячко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П.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Мышляев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Е. Н. 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Тараборина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Новокузнецк, 1990. 88 с.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(подстрочная)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(Нейман Л. В., Богомильский М. Р. Анатомия, физиология и патология органов слуха и речи: учебное пособие / под ред.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И. Селиверстова. М., 2001. 224 с.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(Сер. Коррекционная педагогика)).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0124" y="1371600"/>
            <a:ext cx="4126675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Повторные.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указанные библиографические сведения повторяются в сокращенной форме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Пуляева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В. Вопросы смысла истории и философии. С. 189.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(повторная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Автоматизированные системы … С. 42.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(повторная подстрочная)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(Нейман Л. В., Богомильский М. Р. Анатомия, физиология и патология … С. 56).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(повторная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60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Внутритекстовые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2514600" cy="4708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05200" y="1417639"/>
            <a:ext cx="5181600" cy="4659052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(Казаков Е. Ф. Душа европейского человека. Кемерово, 2012)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(Казаков Е. Ф. Душа европейского человека.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35)</a:t>
            </a: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А., Чельцова Л. Справочник издателя и автора. Редакционно-издательское оформление издания. 4-е изд. М.: Изд-во Студии Артемия Лебедева, 2014. 1163 с.)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А., Чельцова Л. Справочник издателя и автора … С. 251−253)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(Основные стандарты по издательскому делу / сост. А. А.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Джиго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 Ю. Калинин. 2-е изд. М., 2010. 368 с.)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(Основные стандарты … С. 354)</a:t>
            </a:r>
          </a:p>
        </p:txBody>
      </p:sp>
    </p:spTree>
    <p:extLst>
      <p:ext uri="{BB962C8B-B14F-4D97-AF65-F5344CB8AC3E}">
        <p14:creationId xmlns:p14="http://schemas.microsoft.com/office/powerpoint/2010/main" val="203361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Подстрочные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8248" y="1571767"/>
            <a:ext cx="2538351" cy="42495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05200" y="1571767"/>
            <a:ext cx="5334000" cy="4525964"/>
          </a:xfrm>
        </p:spPr>
        <p:txBody>
          <a:bodyPr>
            <a:normAutofit fontScale="92500" lnSpcReduction="10000"/>
          </a:bodyPr>
          <a:lstStyle/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Авдеев В. П., Кулагин Н. М., Кустов Б. А. Технологии в системном представлении //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вузов. Черная металлургия. 1995. № 4.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 58–62.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Авдеев В. П., Кулагин Н. М., Кустов Б. А. Технологии в системном представлении.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С. 35.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Статистический контроль качества сортового проката по ковшовому химическому составу / Л. Д. Девятченко,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Л. Е.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Валяева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Г. В. Мезенцев и др. //              Заводская лаборатория. 1978. № 4. 473 с.</a:t>
            </a: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Статистический контроль … С. 373. </a:t>
            </a:r>
          </a:p>
        </p:txBody>
      </p:sp>
    </p:spTree>
    <p:extLst>
      <p:ext uri="{BB962C8B-B14F-4D97-AF65-F5344CB8AC3E}">
        <p14:creationId xmlns:p14="http://schemas.microsoft.com/office/powerpoint/2010/main" val="313298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Затекстовые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2209800" cy="45259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2839" y="1752600"/>
            <a:ext cx="6103961" cy="4525962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57. Распределенные интеллектуальные  информационные системы и среды: монография / А. Н. Швецов, А. А. Суконщиков, Д. В. Кочкин; Вологодский гос. университет. Курск: Университетская книга, 2017. 196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62.  Распределенные интеллектуальные информационные системы … С. 156.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О. И., Жуков В. Д. Нарциссический человек как символ современного социума // Вестник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2015. № 1(61). Т. 2. С. 203.</a:t>
            </a:r>
          </a:p>
          <a:p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О. И., Жуков В. Д. Нарциссический человек … С. 365.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в Книге Иова и культуре Нового времени: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… канд. философ. наук. М., 2007. 24 с.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… С. 2.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668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по составу элементов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2209800" cy="45259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ссылка,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содержащая совокупность библиографических сведений о документе; предназначена для общей характеристики и поиска документа – объекта ссылки.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ссылка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предназначена только для поиска документа.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 ссылки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это, как правило, повторные ссылки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2839" y="1752600"/>
            <a:ext cx="6103961" cy="4525962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 Рябинина Н. З. Технология редакционно-издательского процесса: учебное пособие. М.: Логос, 2008. 256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−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(Новая университетская библиотека).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62. Рябинина Н. З. Технология редакционно-издательского процесса. С. 98. </a:t>
            </a: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О. И., Жуков В. Д. Нарциссический человек как символ современного социума // Вестник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2015. № 1(61). Т. 2. С. 203.</a:t>
            </a: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же. Нарциссический человек … С. 365.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в Книге Иова и культуре Нового времени: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… канд. философ. наук. М., 2007. 24 с.)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… С. 2)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680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по составу элементов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2209800" cy="45259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ссылка,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содержащая совокупность библиографических сведений о документе; предназначена для общей характеристики и поиска документа – объекта ссылки.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ссылка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предназначена только для поиска документа.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 ссылки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это, как правило, повторные ссылки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2839" y="1752600"/>
            <a:ext cx="6103961" cy="4525962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 Рябинина Н. З. Технология редакционно-издательского процесса: учебное пособие. М.: Логос, 2008. 256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−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(Новая университетская библиотека).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62. Рябинина Н. З. Технология редакционно-издательского процесса. С. 98. (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О. И., Жуков В. Д. Нарциссический человек как символ современного социума // Вестник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2015. № 1(61). Т. 2. С. 203.</a:t>
            </a: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же. Нарциссический человек … С. 365.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(подстрочная, может быть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затекстовой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в Книге Иова и культуре Нового времени: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… канд. философ. наук. М., 2007. 24 с.)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Давылова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В. Проблема теодицеи … С. 2)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47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по составу элементов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2209800" cy="45259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2839" y="1752600"/>
            <a:ext cx="6103961" cy="4525962"/>
          </a:xfrm>
        </p:spPr>
        <p:txBody>
          <a:bodyPr>
            <a:normAutofit fontScale="77500" lnSpcReduction="2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Николаева Е. И. Психофизиология. Психологическая физиология с основами физиологической психологии: учебник для студентов биол., психол., мед. факультетов университетов. Новосибирск: Изд. компания «Лада»: Наука.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изд. фирма РАН, 2001. 442 с.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62. Николаева Е. И. Психология. Психологическая физиология … С. 315.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Levy J., Wagner N.,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K. The previous visual field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effects of  lateralization and response accuracy on current performance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Neuropsychologia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1990. Vol. 28. P. 239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242.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Levy J., Wagner N.,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The previous visual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 …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263.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  Транзисторы: справочник / Б. Н. Королев, М. 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Женатов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Е. В.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Русакова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М.: ООО «Проректор», 2007.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21. 98 с.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(Библиотека радиолюбителя).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48.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Транзисторы: справочник / Б. Н. Королев, М.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Женатов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 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36.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297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на документ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подстрочная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подстрочная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7.0.100−2018. Библиографическая запись. Библиографическое описание. Общие требования и правила составления: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01.07.2019. М.: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Стандартинформ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2018. 124 с.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7.0.100−2018. С. 5.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А. с. 130533 СССР, МКИ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05В13/2. Устройство для адаптивной идентификации объекта: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11.11.85: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23.04.87 /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В. П. Фомин. 7 с.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 А. с. 130533 СССР.  С. 5.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553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2743200" cy="5334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подстрочная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подстрочная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0" y="1219200"/>
            <a:ext cx="5257800" cy="5334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Салыга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И.,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Карабутов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 Н. Идентификация   и управление процессами в черной металлургии. М., 1986. 192 с.)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(Там же)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Столяр А. Д., Федотов Г. П. О генезисе изобразительной действительности // Ранние формы искусства: сб. ст. / отв. ред. Е. М.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Мелетинский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М.: Прогресс, 1991. С. 198.</a:t>
            </a:r>
          </a:p>
          <a:p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 же. С. 203.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72. Соловьев В. С.  Сочинения: в 2 т. 2-е изд. М.: Мысль, 1990.  Т. 1. С. 890.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77. Соловьев В. С. Указ. соч. Т. 2. С. 361.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на статью 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журнала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одного-двух-трех авторов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sz="3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Кригер Г. Н. Самосознание современных прародителей (бабушек): психологический аспект // Вестник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2016.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№ 4. 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162–165.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Смирнова Е. О.,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Рябкова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А. Типология сюжетных игр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дошкольника  // Вопросы психологии. 2011. №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42−48.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Кущ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Рафинеджад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Д., Афанасьев А. А. Маркетинговые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развития межфирменных сетей: российский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//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Российский журнал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2004. Т.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 № 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18−25.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Patokina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Baranov I.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Privatization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1999.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35, № 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30–46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204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Библиографическая сноска (ссылка) </a:t>
            </a:r>
            <a:r>
              <a:rPr lang="ru-RU" sz="31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17638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Библиографическая ссылка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частью справочного аппарата документа и служит источником библиографической информации 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документах 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объектах ссылки. 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Библиографическая ссылка содержит сведения о цитируемом, рассматриваемом или упоминаемом в тексте документа источнике.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составления библиографической ссылки являются все виды опубликованных и неопубликованных документов на любых носителях (в т. ч. электронных), а также составные части документов (главы из книг, статьи в периодических изданиях и сборниках).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Библиографические ссылки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являются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списком литературы.     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Ссылки выполняются в соответствии с</a:t>
            </a:r>
          </a:p>
          <a:p>
            <a:pPr marL="0" indent="0" algn="ct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7.0.5.-2008. Библиографическая ссылка. Общие требования и правила составления.</a:t>
            </a: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138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Комплексная библиографическая ссылка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47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Если в ссылке два или три источника или более, то ее называют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комплексной,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 друг от друга источники в ней отделяют точкой с запятой. Комплексные ссылки могут включать в себя как первичные, так и повторные ссылки. Комплексные ссылки могут быть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внутритекстовыми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подстрочными и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затекстовыми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74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792162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Комплексная ссылка</a:t>
            </a:r>
            <a:endParaRPr lang="ru-RU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066800"/>
            <a:ext cx="40386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Подстрочная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819400" y="1219200"/>
            <a:ext cx="5867400" cy="4906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Федощев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Г.,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Федощева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 Н. Муниципальное право в  схемах и определениях. М.: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Юристъ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2007. С. 33;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Федощев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Г. Административное право в схемах и определениях. М.: Книжный мир, 2010. 111 с.; Он же. О предмете муниципального права // Журнал российского права. 2009. № 11. С. 56−59) 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Лихачев Д. С. Образ города // Историческое краеведение в СССР: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теории и практики: сб. науч. трудов. Киев, 1991. С. 183; Он же. Окно в Европу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−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врата в Россию // Всемирное слово. 1992.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2. С. 23−24.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 Гражданский кодекс Российской Федерации: принят Гос. Думой Федерального Собрания Рос. Федерации 24 ноября 2006 г.: ввод. от 18 дек. 2006 г.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231-ФЗ // Парламентская газета. 2006. № 52; Российская газета. 2006. 21 дек.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11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на электронные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реcурсы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Ярлыкова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В., Левченко В. 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изучению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профориентации // Профессиональная ориентация.  2017.  № 1. Режим доступа: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//pojournal.ru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(дата обращения: 21.09.2018).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Федосеев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И. Процессы генерации в движущихся лазерно-активных средах и возможности управления динамическими режимами работы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лазеров: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… д-ра физ.-мат.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 : 01.04.05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Федосеев А. И.;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гос. ун-т им. 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Ломоносова.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с., ил.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s.rsl.ru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Высшей школы менеджмента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СПбГУ.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СПб: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ВШМ СПбГУ,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1993. Режим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доступа : http://www.som.pu.ru,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экрана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613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  <a:endParaRPr lang="ru-RU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701" y="11430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7.0.5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2008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Библиографическая ссылка. Общие требования и правила составления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Москва: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Стандартинформ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2008.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непосредственный.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2.  ГОСТ Р 7.0.100–2018. Библиографическая запись. Библиографическое описание. Общие требования и правила составления.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Стандартинформ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2018. – Текст : непосредственный.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7.11–2004. Библиографическая запись. Сокращение слов и словосочетаний на иностранных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европейских языках.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Москва: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Стандартинформ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2008.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непосредственный.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4. ГОСТ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7.0.12–2011. Библиографическая запись.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и словосочетаний на русском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Москва: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Стандартинформ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2012. </a:t>
            </a:r>
            <a:r>
              <a:rPr 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неепосредственный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А. Справочник издателя и автора. Редакционно-издательское оформление издателя / А.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Л. Чельцова. – 4-е изд.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−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Москва, 2014.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1163 с.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Текст : непосредственный.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Основные стандарты по издательскому делу: сборник / составители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А.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Джиго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 Ю. Калинин.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2-е изд.,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Москва: Университетская книга, 2010.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368 с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Текст : непосредственный.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75948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7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diss5.LOCAL\Pictures\рисунки диссертация\symbole-post-doctorant-benthos_catch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3672408" cy="3242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Библиографическая сноска (ссылка)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4864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 оформлению различных видов ссылок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внутритекстовых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подстрочных,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затекстовых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первичных, повторных, комплексных)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предъявляются соответствующие требования.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Независимо от назначения ссылки правила библиографического описания источников, применение знаков пунктуации в ссылке осуществляется в соответствии с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7.0.100–2018. Библиографическая запись. Библиографическое описание. Общие требования и правила составления: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Предписанный знак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точку и тире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разделяющий области библиографического описания, заменять 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точкой: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Библиографическое описание по ГОСТ 7.0.100–2018 (в списке литературы):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Астафьева, Н. Е. Теория и практика управления процессами информатизации: монография /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 Е. Астафьева.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Москва: Норма-Пресс, 2011.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123 с.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непосредственный.</a:t>
            </a: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Библиографическое описание по ГОСТ Р 7.0.5–2008 (в ссылке):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Астафьева Н. Е. Теория и практика управления процессами информатизации:  монография. М.: Норма-Пресс, 2011. 123 с.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3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Библиографическая сноска (ссылка)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355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2. Сокращение отдельных слов и словосочетаний применяют для всех элементов библиографической записи, за исключением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заглавия документа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Слова  и словосочетания сокращают по нормативам 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7.11–2004. Библиографическая запись. Сокращение слов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словосочетаний на иностранных европейских языках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7.0.12–2011. Библиографическая запись. Сокращение слов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словосочетаний на русском языке.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3. В области физической характеристики указывают либо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(123 с.), либо сведения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местоположении объекта ссылки в документе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(С. 456–457).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74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Виды ссылок по месту расположения</a:t>
            </a:r>
            <a:br>
              <a:rPr lang="ru-RU" sz="31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документе  </a:t>
            </a:r>
            <a:r>
              <a:rPr lang="ru-RU" sz="31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38110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внутритекстовые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библиографические ссылки, помещенные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подстрочные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библиографические ссылки, вынесенные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текста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вниз полосы документа (в сноску),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затекстовые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библиографические ссылки, вынесенные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текст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 или его части.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[Пугачев, 2003]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(Пугачев, 2003)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(Пугачев, 2003; Иванов, Сидоров, 2018)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[54]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54; 96] </a:t>
            </a:r>
            <a:endParaRPr lang="ru-RU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Пугачев В. С.  Основы автоматического управления. М.: Наука, 2003. С. 155−163.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[68, с. 121−124]  (Там же)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68. Православная икона. Канон и стиль к богословскому рассмотрению образа. М., 1998. 495 с.  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[Цит. по: Православная икона … 1998]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009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ссылок по месту расположения 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документе 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71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ссылка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помещена в тексте документа (может быть в  начале предложения, в середине, в   конце).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Текст ссылки (библиографическое описание источника) заключается в круглые скобки.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Ссылка оформляется тем же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кеглем (размер букв),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сам текст.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0" y="1417638"/>
            <a:ext cx="52578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 Е. Левина выделяет три уровня речевого развития, отражающие типичное состояние компонентов языка у детей с общим недоразвитием речи (Жукова Н. С.,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Е. М., Филичева Т. Б. Логопедия. Основы теории и практики. М.: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2018. 384 с.).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клетки, с которыми эти компоненты вступают в контакт, именно клетки печени участвуют в их переработке (Козлов Н. А.,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Яглов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В. Частная гистология домашних животных / под ред. В. В.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Яглова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М., 2007. 169 с.;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Подымова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 Д. Болезни печени. М.: Медицина, 2003. 544 с.).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эксперименты привели психолога Р. Эфрона (Крик, Кох, 1992) к выводу, что время переработки информации при зрительном восприятии составляет около 60–70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879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ссылок по месту расположения 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документе 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71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2. Подстрочная ссылка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вынесена из текста вниз полосы документа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сноску).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В тексте после цитаты или названия источника ставится порядковый номер ссылки.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Текст ссылки (библиографическое описание источника) размещается внизу страницы.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Ссылка оформляется меньшим шрифтом (9-й кегль), чем текст, и размещается там же, где и текст с номером сноски.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8768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более удачно суть рекламы отражается в труде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У. Уэллса, Д.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Бернета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Мориарти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«Реклама: принципы и практика», поскольку указанное определение охватывает и цели рекламы: «Реклама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оплаченная, неличная коммуникация, осуществляемая идентифицированным спонсором с целью склонить (к чему-то) и повлиять (как-то) на аудиторию»</a:t>
            </a:r>
            <a:r>
              <a:rPr lang="ru-RU" sz="17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 Якобсон писал, что с помощью буквенных знаков можно постичь тот язык, звучание которого неизвестно (н-р, коптский): «Чем легче свести все многообразие букв к простым и упорядоченным различиям, тем больше шансов у исследователя постичь язык через его письменность»</a:t>
            </a:r>
            <a:r>
              <a:rPr lang="ru-RU" sz="17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Буквы выступают в роли чисто различительных элементов языка. «В этой ситуации буквы с функциональной точки зрения несут ту же нагрузку, что и фонемы»</a:t>
            </a:r>
            <a:r>
              <a:rPr lang="ru-RU" sz="17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</a:t>
            </a:r>
          </a:p>
          <a:p>
            <a:pPr marL="0" indent="0">
              <a:buNone/>
            </a:pPr>
            <a:r>
              <a:rPr lang="ru-RU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Уэллс У.,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Бернет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Дж.,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Мориарти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  Реклама: принципы и практика. СПб.: Питер, 2001. С. 35. </a:t>
            </a:r>
          </a:p>
          <a:p>
            <a:pPr marL="0" indent="0">
              <a:buNone/>
            </a:pPr>
            <a:endParaRPr lang="ru-RU" sz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35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Якобсон Р. Избранные работы. М., 1985. С. 71.</a:t>
            </a:r>
          </a:p>
          <a:p>
            <a:pPr marL="0" indent="0">
              <a:buNone/>
            </a:pPr>
            <a:r>
              <a:rPr lang="ru-RU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r>
              <a:rPr lang="ru-RU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36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 же. С. 73. </a:t>
            </a:r>
            <a:endParaRPr lang="ru-RU" sz="12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2974769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555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ссылок по месту расположения  </a:t>
            </a:r>
            <a:r>
              <a:rPr lang="ru-RU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документе 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80866"/>
            <a:ext cx="2971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Затекстовая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ссылка.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Для связи с текстом порядковый номер библиографической записи в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затекстовой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ссылке указывают или в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знаке выноски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набирают на верхнюю линию шрифта (как в подстрочной ссылке), или в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отсылке,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которую приводят в квадратных скобках в строку с  текстом документа.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После текста размещается список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затекстовых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ссылок по алфавиту.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33800" y="1417639"/>
            <a:ext cx="4953000" cy="46891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Под профессионально-технологической  средой предприятий будем в дальнейшем понимать, основываясь на исследованиях Н. Е. Астафьевой,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П. Беляевой, «…взаимосвязь технико-технологического базиса производства, содержания труда специалиста и комплекса выполняемых им трудовых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[12; 13; 23; 25; 29–35; 97]. Проведенный анализ литературы по теме информатизации профессионально-технологической среды современных предприятий [14; 16; 175; 178] позволил нам выявить основные составляющие данной среды специалиста по управлению технологическими процессами. 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после текста:</a:t>
            </a: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Астафьева Н. Е. Теория и практика управления процессами информатизации: монография. М., 2011. 123 с.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Беляева А. П. Деловая игра как метод активизации обучения // Вестник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ун-та. 1988. № 2. С. 23–26.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Веселков Ф. С. Информационная подготовка экономистов // Высшее образование в России. 2011. № 2. 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45–47.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4...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29598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755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Библиографические ссылки при повторе</a:t>
            </a:r>
            <a:b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один и тот же объект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4699" y="1447800"/>
            <a:ext cx="4038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Библиографические сведения приводятся впервые в документе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Пуляева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В. Вопросы смысла истории и философии // Философия и общество. 2007. № 2. С. 185.</a:t>
            </a:r>
          </a:p>
          <a:p>
            <a:pPr marL="0" indent="0">
              <a:buNone/>
            </a:pPr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Автоматизированные системы с многовариантной структурой: учебное пособие / В. П. Авдеев, А. Г.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Дьячко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П.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Мышляев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Е. Н. 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Тараборина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Новокузнецк, 1990. 88 с.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(Нейман Л. В., Богомильский М. Р. Анатомия, физиология и патология органов слуха и речи: учебное пособие / под ред.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И. Селиверстова. М., 2001. 224 с.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(Сер. Коррекционная педагогика)).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0124" y="1371600"/>
            <a:ext cx="4126675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Повторные.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указанные библиографические сведения повторяются в сокращенной форме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Пуляева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В. Вопросы смысла истории и философии. С. 189. 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Автоматизированные системы … С. 42.</a:t>
            </a: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(Нейман Л. В., Богомильский М. Р. Анатомия, физиология и патология … С. 56).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2396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2907</TotalTime>
  <Words>3419</Words>
  <Application>Microsoft Office PowerPoint</Application>
  <PresentationFormat>Экран (4:3)</PresentationFormat>
  <Paragraphs>330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Arno Pro Display</vt:lpstr>
      <vt:lpstr>Calibri</vt:lpstr>
      <vt:lpstr>Times New Roman</vt:lpstr>
      <vt:lpstr>Wingdings</vt:lpstr>
      <vt:lpstr>Тема Office</vt:lpstr>
      <vt:lpstr>     ОФОРМЛЕНИЕ   БИБЛИОГРАФИЧЕСКИХ СНОСОК  Т. В. Тулупова, методист    КРИПКиПРО    </vt:lpstr>
      <vt:lpstr>   Библиографическая сноска (ссылка)  </vt:lpstr>
      <vt:lpstr> Библиографическая сноска (ссылка) </vt:lpstr>
      <vt:lpstr>Библиографическая сноска (ссылка) </vt:lpstr>
      <vt:lpstr>   Виды ссылок по месту расположения  в документе   </vt:lpstr>
      <vt:lpstr>  Виды ссылок по месту расположения  в документе   </vt:lpstr>
      <vt:lpstr>  Виды ссылок по месту расположения  в документе   </vt:lpstr>
      <vt:lpstr>  Виды ссылок по месту расположения  в документе   </vt:lpstr>
      <vt:lpstr>Библиографические ссылки при повторе на один и тот же объект</vt:lpstr>
      <vt:lpstr>Библиографические ссылки при повторе на один и тот же объект</vt:lpstr>
      <vt:lpstr>Внутритекстовые ссылки</vt:lpstr>
      <vt:lpstr>Подстрочные ссылки</vt:lpstr>
      <vt:lpstr>Затекстовые ссылки</vt:lpstr>
      <vt:lpstr>Ссылки по составу элементов</vt:lpstr>
      <vt:lpstr>Ссылки по составу элементов</vt:lpstr>
      <vt:lpstr>Ссылки по составу элементов</vt:lpstr>
      <vt:lpstr>Ссылки на документ</vt:lpstr>
      <vt:lpstr>Ссылки</vt:lpstr>
      <vt:lpstr>Ссылка на статью из журнала одного-двух-трех авторов </vt:lpstr>
      <vt:lpstr>Комплексная библиографическая ссылка </vt:lpstr>
      <vt:lpstr>Комплексная ссылка</vt:lpstr>
      <vt:lpstr>Ссылки на электронные реcурсы </vt:lpstr>
      <vt:lpstr>Литература </vt:lpstr>
      <vt:lpstr>Спасибо 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diss5</dc:creator>
  <cp:lastModifiedBy>k313A3</cp:lastModifiedBy>
  <cp:revision>574</cp:revision>
  <dcterms:created xsi:type="dcterms:W3CDTF">2014-11-17T09:24:19Z</dcterms:created>
  <dcterms:modified xsi:type="dcterms:W3CDTF">2020-01-23T06:59:17Z</dcterms:modified>
</cp:coreProperties>
</file>