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6" r:id="rId9"/>
    <p:sldId id="264" r:id="rId10"/>
    <p:sldId id="257" r:id="rId11"/>
    <p:sldId id="25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4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58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63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98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1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84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7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48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48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46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8D8D-96CD-47D1-8016-4B99FA13ACA8}" type="datetimeFigureOut">
              <a:rPr lang="ru-RU" smtClean="0"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2DBE-DD74-42A8-8D6F-6E9151D2A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6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thos.narod.ru/" TargetMode="External"/><Relationship Id="rId2" Type="http://schemas.openxmlformats.org/officeDocument/2006/relationships/hyperlink" Target="http://&#1077;&#1076;&#1080;&#1085;&#1099;&#1081;&#1091;&#1088;&#1086;&#1082;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ipv.ru/" TargetMode="External"/><Relationship Id="rId4" Type="http://schemas.openxmlformats.org/officeDocument/2006/relationships/hyperlink" Target="http://vneuchebnaya.ucoz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" TargetMode="External"/><Relationship Id="rId2" Type="http://schemas.openxmlformats.org/officeDocument/2006/relationships/hyperlink" Target="http://azbyka.ru/de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sovet.su/load/10" TargetMode="External"/><Relationship Id="rId5" Type="http://schemas.openxmlformats.org/officeDocument/2006/relationships/hyperlink" Target="http://pedsovet.su/" TargetMode="External"/><Relationship Id="rId4" Type="http://schemas.openxmlformats.org/officeDocument/2006/relationships/hyperlink" Target="http://ucheba.com/met_ru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oki.net/" TargetMode="External"/><Relationship Id="rId2" Type="http://schemas.openxmlformats.org/officeDocument/2006/relationships/hyperlink" Target="http://www.prodlenka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ozhatiki.ru/" TargetMode="External"/><Relationship Id="rId2" Type="http://schemas.openxmlformats.org/officeDocument/2006/relationships/hyperlink" Target="http://www.uroki.net/scenar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-komitet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sadigova.ucoz.ru/" TargetMode="External"/><Relationship Id="rId2" Type="http://schemas.openxmlformats.org/officeDocument/2006/relationships/hyperlink" Target="http://toleranc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nstars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ddgazeta.ru/" TargetMode="External"/><Relationship Id="rId2" Type="http://schemas.openxmlformats.org/officeDocument/2006/relationships/hyperlink" Target="https://zdvrsev.wordpress.com/%D0%B8%D0%BD%D1%82%D0%B5%D1%80%D0%BD%D0%B5%D1%82-%D1%80%D0%B5%D1%81%D1%83%D1%80%D1%81%D1%8B-%D0%B4%D0%BB%D1%8F-%D0%BA%D0%BB%D0%B0%D1%81%D1%81%D0%BD%D1%8B%D1%85-%D1%80%D1%83%D0%BA%D0%BE%D0%B2%D0%B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klasnomu-rukovoditelyu/page-2" TargetMode="External"/><Relationship Id="rId2" Type="http://schemas.openxmlformats.org/officeDocument/2006/relationships/hyperlink" Target="http://pedsovet.su/load/1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rry8yIv8JI8&amp;ab_channel=%D0%AF%D0%9A%D0%BB%D0%B0%D1%81%D1%8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Интернет-ресурсы для классных </a:t>
            </a:r>
            <a:r>
              <a:rPr lang="ru-RU" dirty="0" smtClean="0"/>
              <a:t>руководителей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53" t="-127" r="2105" b="4146"/>
          <a:stretch/>
        </p:blipFill>
        <p:spPr>
          <a:xfrm>
            <a:off x="222449" y="68924"/>
            <a:ext cx="11760001" cy="64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1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3725"/>
          <a:stretch/>
        </p:blipFill>
        <p:spPr>
          <a:xfrm>
            <a:off x="159456" y="213519"/>
            <a:ext cx="12032544" cy="65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26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 для классных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ru-RU" u="sng" dirty="0"/>
              <a:t>Единый урок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Сайт «</a:t>
            </a:r>
            <a:r>
              <a:rPr lang="ru-RU" dirty="0" err="1"/>
              <a:t>Единыйурок</a:t>
            </a:r>
            <a:r>
              <a:rPr lang="ru-RU" dirty="0"/>
              <a:t>» - онлайн-площадка для проведения Единых уроков, тематических занятий и образовательных мероприятий, рекомендованных </a:t>
            </a:r>
            <a:r>
              <a:rPr lang="ru-RU" dirty="0" err="1"/>
              <a:t>МОиН</a:t>
            </a:r>
            <a:r>
              <a:rPr lang="ru-RU" dirty="0"/>
              <a:t> РФ.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2"/>
              </a:rPr>
              <a:t>http://единыйурок.рф/</a:t>
            </a:r>
            <a:endParaRPr lang="ru-RU" dirty="0"/>
          </a:p>
          <a:p>
            <a:pPr lvl="0"/>
            <a:r>
              <a:rPr lang="ru-RU" u="sng" dirty="0"/>
              <a:t>Сайт лаборатории воспитания нравственно-этической культуры </a:t>
            </a:r>
            <a:r>
              <a:rPr lang="ru-RU" u="sng" dirty="0" err="1"/>
              <a:t>ГосНИИ</a:t>
            </a:r>
            <a:r>
              <a:rPr lang="ru-RU" u="sng" dirty="0"/>
              <a:t> семьи и воспитания РАО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Сайт посвящен актуальной проблеме создания и развития системы воспитания этической культуры школьников, предлагаемой лабораторией воспитания нравственно-этической культуры. На сайте педагогам и администрации общеобразовательных учреждений предлагается: Полная программа этических занятий с 1 по 11 класс, методика построения этического диалога, структура системы этического воспитания.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3"/>
              </a:rPr>
              <a:t>http://ethos.narod.ru</a:t>
            </a:r>
            <a:endParaRPr lang="ru-RU" dirty="0"/>
          </a:p>
          <a:p>
            <a:pPr lvl="0"/>
            <a:r>
              <a:rPr lang="ru-RU" u="sng" dirty="0" err="1"/>
              <a:t>Внеучебная</a:t>
            </a:r>
            <a:r>
              <a:rPr lang="ru-RU" u="sng" dirty="0"/>
              <a:t> деятельность и воспитание в школе (авторский сайт П.В. Степанова)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Представляет инновационный для российского рынка продукт – «Электронный помощник классного руководителя и заместителя директора по воспитательной работе» – это созданная в оболочке программы </a:t>
            </a:r>
            <a:r>
              <a:rPr lang="ru-RU" dirty="0" err="1"/>
              <a:t>Microsoft</a:t>
            </a:r>
            <a:r>
              <a:rPr lang="ru-RU" dirty="0"/>
              <a:t> </a:t>
            </a:r>
            <a:r>
              <a:rPr lang="ru-RU" dirty="0" err="1"/>
              <a:t>Office</a:t>
            </a:r>
            <a:r>
              <a:rPr lang="ru-RU" dirty="0"/>
              <a:t> </a:t>
            </a:r>
            <a:r>
              <a:rPr lang="ru-RU" dirty="0" err="1"/>
              <a:t>OneNote</a:t>
            </a:r>
            <a:r>
              <a:rPr lang="ru-RU" dirty="0"/>
              <a:t> цифровая алгоритмизированная система методического сопровождения деятельности классного руководителя и заместителя директора по воспитательной работе.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4"/>
              </a:rPr>
              <a:t>http://vneuchebnaya.ucoz.ru</a:t>
            </a:r>
            <a:endParaRPr lang="ru-RU" dirty="0"/>
          </a:p>
          <a:p>
            <a:pPr lvl="0"/>
            <a:r>
              <a:rPr lang="ru-RU" u="sng" dirty="0"/>
              <a:t>Федеральное государственное бюджетное научное учреждение «Центр исследования проблем воспитания, формирования здорового образа жизни, профилактики наркомании, социально-педагогической поддержки детей и молодежи»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Размещена информация о Центре: учредительные документы, планы работы, научная деятельность, мероприятия и проекты, координаты для связи.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5"/>
              </a:rPr>
              <a:t>http://cipv.ru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51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444" y="223808"/>
            <a:ext cx="10515600" cy="1325563"/>
          </a:xfrm>
        </p:spPr>
        <p:txBody>
          <a:bodyPr/>
          <a:lstStyle/>
          <a:p>
            <a:r>
              <a:rPr lang="ru-RU" dirty="0" smtClean="0"/>
              <a:t>Интернет-ресурсы для классных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062" y="1690688"/>
            <a:ext cx="11353800" cy="5032375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3500" u="sng" dirty="0"/>
              <a:t>Азбука воспитания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Сайт ориентирован на родителей. Но будет полезен классному руководителю в работе с родителями, при проведении родительских собраний.</a:t>
            </a:r>
          </a:p>
          <a:p>
            <a:pPr marL="0" indent="0">
              <a:buNone/>
            </a:pPr>
            <a:r>
              <a:rPr lang="ru-RU" sz="3500" dirty="0"/>
              <a:t>Адрес сайта: </a:t>
            </a:r>
            <a:r>
              <a:rPr lang="ru-RU" sz="3500" u="sng" dirty="0">
                <a:hlinkClick r:id="rId2"/>
              </a:rPr>
              <a:t>http://azbyka.ru/deti/</a:t>
            </a:r>
            <a:endParaRPr lang="ru-RU" sz="3500" dirty="0"/>
          </a:p>
          <a:p>
            <a:pPr lvl="0"/>
            <a:r>
              <a:rPr lang="ru-RU" sz="3500" u="sng" dirty="0"/>
              <a:t>Учительский портал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Сайт ориентирован на все категории работников общего образования, в том числе будет полезен классным руководителям, педагогам дополнительного образования, социальным педагогам. Основное содержание материалов для названных категорий педагогических работников представляют собой полнотекстовые статьи, разработки различных по содержанию и форме видов деятельности с детьми и родителями, а также материалы, необходимые педагогам в обеспечении (нормативно-правовом, программном, материально-техническом и т.д.). Сайт учитывает развитие IT-технологий и материалы сопровождаются мультимедийными презентациями, видео-файлами и т.д.</a:t>
            </a:r>
          </a:p>
          <a:p>
            <a:pPr marL="0" indent="0">
              <a:buNone/>
            </a:pPr>
            <a:r>
              <a:rPr lang="ru-RU" sz="3500" dirty="0"/>
              <a:t>Адрес сайта: </a:t>
            </a:r>
            <a:r>
              <a:rPr lang="ru-RU" sz="3500" u="sng" dirty="0">
                <a:hlinkClick r:id="rId3"/>
              </a:rPr>
              <a:t>http://www.uchportal.ru</a:t>
            </a:r>
            <a:endParaRPr lang="ru-RU" sz="3500" dirty="0"/>
          </a:p>
          <a:p>
            <a:pPr lvl="0"/>
            <a:r>
              <a:rPr lang="ru-RU" sz="3500" u="sng" dirty="0"/>
              <a:t>metodiki.ru образовательный портал ucheba.com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Сайт содержит статьи, методические разработки для классных руководителей, педагогов дополнительного образования, зам. директоров по ВР. Материал позволяет педагогам познакомиться с опытом коллег (в форме разработок) по организации внеклассной работы: праздников, классных часов, других форм воспитательной работы. Педагоги дополнительного образования могут воспользоваться представленными образовательными программами. Материалы находятся в свободном доступе для копирования.</a:t>
            </a:r>
          </a:p>
          <a:p>
            <a:pPr marL="0" indent="0">
              <a:buNone/>
            </a:pPr>
            <a:r>
              <a:rPr lang="ru-RU" sz="3500" dirty="0"/>
              <a:t>Адрес сайта: </a:t>
            </a:r>
            <a:r>
              <a:rPr lang="ru-RU" sz="3500" u="sng" dirty="0">
                <a:hlinkClick r:id="rId4"/>
              </a:rPr>
              <a:t>http://ucheba.com/met_rus/</a:t>
            </a:r>
            <a:endParaRPr lang="ru-RU" sz="3500" dirty="0"/>
          </a:p>
          <a:p>
            <a:pPr lvl="0"/>
            <a:r>
              <a:rPr lang="ru-RU" sz="3500" u="sng" dirty="0"/>
              <a:t>pedsovet.su сообщество взаимопомощи учителей</a:t>
            </a:r>
            <a:endParaRPr lang="ru-RU" sz="3500" dirty="0"/>
          </a:p>
          <a:p>
            <a:pPr marL="0" indent="0">
              <a:buNone/>
            </a:pPr>
            <a:r>
              <a:rPr lang="ru-RU" sz="3500" dirty="0"/>
              <a:t>Сайт ориентирован на педагогических работников и специалистов сферы образования. Отдельный разделы посвящены работе классного руководителя, педагога дополнительного образования, </a:t>
            </a:r>
            <a:r>
              <a:rPr lang="ru-RU" sz="3500" dirty="0" err="1"/>
              <a:t>зам.директора</a:t>
            </a:r>
            <a:r>
              <a:rPr lang="ru-RU" sz="3500" dirty="0"/>
              <a:t> по ВР. Особенностью сайта является коллекция материалов из опыта работы, располагающихся в свободном доступе.</a:t>
            </a:r>
          </a:p>
          <a:p>
            <a:pPr marL="0" indent="0">
              <a:buNone/>
            </a:pPr>
            <a:r>
              <a:rPr lang="ru-RU" sz="3500" dirty="0"/>
              <a:t>Адрес сайта: </a:t>
            </a:r>
            <a:r>
              <a:rPr lang="ru-RU" sz="3500" u="sng" dirty="0">
                <a:hlinkClick r:id="rId5"/>
              </a:rPr>
              <a:t>http://pedsovet.su/</a:t>
            </a:r>
            <a:r>
              <a:rPr lang="ru-RU" sz="3500" dirty="0"/>
              <a:t>     </a:t>
            </a:r>
            <a:r>
              <a:rPr lang="ru-RU" sz="3500" u="sng" dirty="0">
                <a:hlinkClick r:id="rId6"/>
              </a:rPr>
              <a:t>https://pedsovet.su/load/10</a:t>
            </a:r>
            <a:r>
              <a:rPr lang="ru-RU" sz="3500" dirty="0"/>
              <a:t>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488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 для классных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822" y="2058380"/>
            <a:ext cx="10954789" cy="473311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4400" u="sng" dirty="0"/>
              <a:t>Продленка. Дистанционный образовательный портал</a:t>
            </a:r>
            <a:endParaRPr lang="ru-RU" sz="4400" dirty="0"/>
          </a:p>
          <a:p>
            <a:r>
              <a:rPr lang="ru-RU" sz="4400" dirty="0"/>
              <a:t>Сайт может быть полезен специалистам в области воспитания и дополнительного образования, так как позволяет познакомиться с разными методическими материалами и опубликовать свои материалы, получив свидетельство о публикации.</a:t>
            </a:r>
          </a:p>
          <a:p>
            <a:r>
              <a:rPr lang="ru-RU" sz="4400" dirty="0"/>
              <a:t>Адрес сайта: </a:t>
            </a:r>
            <a:r>
              <a:rPr lang="ru-RU" sz="4400" u="sng" dirty="0">
                <a:hlinkClick r:id="rId2"/>
              </a:rPr>
              <a:t>http://www.prodlenka.org/</a:t>
            </a:r>
            <a:endParaRPr lang="ru-RU" sz="4400" dirty="0"/>
          </a:p>
          <a:p>
            <a:pPr lvl="0"/>
            <a:r>
              <a:rPr lang="ru-RU" sz="4400" u="sng" dirty="0"/>
              <a:t>uroki.net</a:t>
            </a:r>
            <a:endParaRPr lang="ru-RU" sz="4400" dirty="0"/>
          </a:p>
          <a:p>
            <a:r>
              <a:rPr lang="ru-RU" sz="4400" dirty="0"/>
              <a:t>На сайте можно найти следующую информацию: поурочные, тематические, календарные планы, разработки открытых уроков, сценарии школьных праздников, классные часы, конспекты уроков, учебники, лабораторные, контрольные работы и множество других материалов для учителей информатики, математики, химии и биологии, физики и астрономии, географии, ОБЖ, русского языка и литературы, истории, трудового обучения, начальных классов, украинского языка и литературы, а также материалы для завучей, классных руководителей и директоров школ, лицеев, гимназий.</a:t>
            </a:r>
          </a:p>
          <a:p>
            <a:r>
              <a:rPr lang="ru-RU" sz="4400" dirty="0"/>
              <a:t>Адрес сайта: </a:t>
            </a:r>
            <a:r>
              <a:rPr lang="ru-RU" sz="4400" u="sng" dirty="0">
                <a:hlinkClick r:id="rId3"/>
              </a:rPr>
              <a:t>http://www.uroki.net/</a:t>
            </a:r>
            <a:endParaRPr lang="ru-RU" sz="4400" dirty="0"/>
          </a:p>
          <a:p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989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 для классных руководителей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На </a:t>
            </a:r>
            <a:r>
              <a:rPr lang="ru-RU" sz="1600" b="1" dirty="0"/>
              <a:t>сайте «Сценарии школьных и внешкольных</a:t>
            </a:r>
            <a:r>
              <a:rPr lang="ru-RU" sz="1600" dirty="0"/>
              <a:t> </a:t>
            </a:r>
            <a:r>
              <a:rPr lang="ru-RU" sz="1600" b="1" dirty="0"/>
              <a:t>праздников</a:t>
            </a:r>
            <a:r>
              <a:rPr lang="ru-RU" sz="1600" dirty="0"/>
              <a:t>» </a:t>
            </a:r>
            <a:r>
              <a:rPr lang="ru-RU" sz="1600" u="sng" dirty="0">
                <a:hlinkClick r:id="rId2"/>
              </a:rPr>
              <a:t>(www.uroki.net/scenar.htm</a:t>
            </a:r>
            <a:r>
              <a:rPr lang="ru-RU" sz="1600" dirty="0"/>
              <a:t>) классные руководители, учителя, педагоги-организаторы, заместители директора по воспитательной работе смогут найти самые разные разработки. С их помощью можно подготовить и провести любое мероприятие — 1 сентября, День знаний, День учителя, праздник Золотой осени, Новогодний бал, 23 февраля, День защитника Отечества, День святого Валентина, 8 Марта, Последний звонок, Выпускной бал, Вечер встречи выпускников и другие. Кроме того, здесь есть театрализованные представления, сценки, юмористические пьесы, мини-представления, сценарии КВН, авторские, театральные традиционные сценарии с участием сказочных героев и персонажей</a:t>
            </a:r>
            <a:r>
              <a:rPr lang="ru-RU" sz="1600" dirty="0" smtClean="0"/>
              <a:t>.</a:t>
            </a:r>
            <a:endParaRPr lang="ru-RU" sz="1600" dirty="0"/>
          </a:p>
          <a:p>
            <a:pPr lvl="0"/>
            <a:r>
              <a:rPr lang="ru-RU" sz="1600" u="sng" dirty="0" err="1"/>
              <a:t>Вожатики</a:t>
            </a:r>
            <a:endParaRPr lang="ru-RU" sz="1600" dirty="0"/>
          </a:p>
          <a:p>
            <a:r>
              <a:rPr lang="ru-RU" sz="1600" dirty="0"/>
              <a:t>Сайт для вожатых, обмен опытом вожатского мастерства, школа вожатых.</a:t>
            </a:r>
          </a:p>
          <a:p>
            <a:r>
              <a:rPr lang="ru-RU" sz="1600" dirty="0"/>
              <a:t>Адрес сайта: </a:t>
            </a:r>
            <a:r>
              <a:rPr lang="ru-RU" sz="1600" u="sng" dirty="0">
                <a:hlinkClick r:id="rId3"/>
              </a:rPr>
              <a:t>http://vozhatiki.ru/</a:t>
            </a:r>
            <a:endParaRPr lang="ru-RU" sz="1600" dirty="0"/>
          </a:p>
          <a:p>
            <a:pPr lvl="0"/>
            <a:r>
              <a:rPr lang="ru-RU" sz="1600" u="sng" dirty="0"/>
              <a:t>Родительский комитет</a:t>
            </a:r>
            <a:endParaRPr lang="ru-RU" sz="1600" dirty="0"/>
          </a:p>
          <a:p>
            <a:r>
              <a:rPr lang="ru-RU" sz="1600" dirty="0"/>
              <a:t>На сайте можно познакомиться с разнообразной информацией, которая может стать предметом обсуждения на родительских собраниях, при проведении родительского всеобуча, а также в качестве рекомендаций родителям в качестве самостоятельного изучения. В разделах сайта размещена информация, раскрывающая проблемы защиты детей.</a:t>
            </a:r>
          </a:p>
          <a:p>
            <a:r>
              <a:rPr lang="ru-RU" sz="1600" dirty="0"/>
              <a:t>Адрес сайта: </a:t>
            </a:r>
            <a:r>
              <a:rPr lang="ru-RU" sz="1600" u="sng" dirty="0">
                <a:hlinkClick r:id="rId4"/>
              </a:rPr>
              <a:t>http://r-komitet.ru</a:t>
            </a:r>
            <a:r>
              <a:rPr lang="ru-RU" sz="1600" u="sng" dirty="0" smtClean="0">
                <a:hlinkClick r:id="rId4"/>
              </a:rPr>
              <a:t>/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7611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 для классных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u="sng" dirty="0"/>
              <a:t>Толерантность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Сайт посвящен проблем толерантности. Этот сайт будет полезен классным руководителям, работающим над за-дачей развитие толерантности у школьников. На сайте можно получить доступ к интересным методическим материалам: книги, статьи, сценарии, стихи, фотографии, рисунки, которые помогут в работе с детьми.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2"/>
              </a:rPr>
              <a:t>http://tolerance.ru/</a:t>
            </a:r>
            <a:endParaRPr lang="ru-RU" dirty="0"/>
          </a:p>
          <a:p>
            <a:pPr lvl="0"/>
            <a:r>
              <a:rPr lang="ru-RU" u="sng" dirty="0"/>
              <a:t>Сайт для учителей и родителей. Персональный сайт </a:t>
            </a:r>
            <a:r>
              <a:rPr lang="ru-RU" u="sng" dirty="0" err="1"/>
              <a:t>Садыговой</a:t>
            </a:r>
            <a:r>
              <a:rPr lang="ru-RU" u="sng" dirty="0"/>
              <a:t> Е.Н.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сайте представлены личные разработки педагога Е.Н. </a:t>
            </a:r>
            <a:r>
              <a:rPr lang="ru-RU" dirty="0" err="1"/>
              <a:t>Садыговой</a:t>
            </a:r>
            <a:r>
              <a:rPr lang="ru-RU" dirty="0"/>
              <a:t>. На сайте представлены материалы, которые раскрывают вопросы организации внеклассной, воспитательной работы, родительского всеобуча. От-дельная страничка (в разделе каталог файлов), посвящена программам дополнительного образования для младших школьников.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3"/>
              </a:rPr>
              <a:t>http://elenasadigova.ucoz.ru/</a:t>
            </a:r>
            <a:endParaRPr lang="ru-RU" dirty="0"/>
          </a:p>
          <a:p>
            <a:pPr lvl="0"/>
            <a:r>
              <a:rPr lang="ru-RU" u="sng" dirty="0"/>
              <a:t>Сценарии праздников и мероприятий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На этом сайте представлены школьные и тематические праздничные мероприятия, материалы для классного часа для детей младшего и среднего возраста. Наряду с текстами предлагается коллекция детских песен, аудио-сказок, аудио-басен в формате mp3.</a:t>
            </a:r>
          </a:p>
          <a:p>
            <a:pPr marL="0" indent="0">
              <a:buNone/>
            </a:pPr>
            <a:r>
              <a:rPr lang="ru-RU" dirty="0"/>
              <a:t>Адрес сайта: </a:t>
            </a:r>
            <a:r>
              <a:rPr lang="ru-RU" u="sng" dirty="0">
                <a:hlinkClick r:id="rId4"/>
              </a:rPr>
              <a:t>http://anstars.ru/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38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Интернет-ресурсы для классных руководителей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/>
              <a:t>Сайт заместителей директоров по воспитательной работе образовательных учреждений города Севастополя </a:t>
            </a:r>
            <a:r>
              <a:rPr lang="ru-RU" dirty="0" smtClean="0"/>
              <a:t>//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Интернет ресурсы для классных руководителей</a:t>
            </a:r>
            <a:r>
              <a:rPr lang="ru-RU" b="1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u="sng" dirty="0">
                <a:hlinkClick r:id="rId2"/>
              </a:rPr>
              <a:t>https://zdvrsev.wordpress.com/%D0%B8%D0%BD%D1%82%D0%B5%D1%80%D0%BD%D0%B5%D1%82-%D1%80%D0%B5%D1%81%D1%83%D1%80%D1%81%D1%8B-%D0%B4%D0%BB%D1%8F-%D0%BA%D0%BB%D0%B0%D1%81%D1%81%D0%BD%D1%8B%D1%85-%D1%80%D1%83%D0%BA%D0%BE%D0%B2%D0%BE/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На </a:t>
            </a:r>
            <a:r>
              <a:rPr lang="ru-RU" b="1" dirty="0"/>
              <a:t>сайте газеты «Добрая дорога Детства»</a:t>
            </a:r>
            <a:r>
              <a:rPr lang="ru-RU" dirty="0"/>
              <a:t> (</a:t>
            </a:r>
            <a:r>
              <a:rPr lang="ru-RU" u="sng" dirty="0">
                <a:hlinkClick r:id="rId3"/>
              </a:rPr>
              <a:t>www.dddgazeta.ru</a:t>
            </a:r>
            <a:r>
              <a:rPr lang="ru-RU" dirty="0"/>
              <a:t>) есть сказки по Правилам дорожного движения и всевозможные методические разработки для педагогов. Архив содержит массу материалов для подготовки мероприятия, познакомит с различными формами организации работы в направлении предупреждения детского дорожно-транспортного травматизма в других регионах страны, проинформирует о различных конкурсах. На сайте действует школа безопасности, ответы на задания которой дети могут присылать в редакцию. Здесь же можно узнать об условиях проведения соревнований «Безопасное колесо», о конкурсе среди образовательных учреждений на лучшую организацию профилактической работы, а также отследить статистику по ДТП в вашем регионе. Еще тут есть интересные странички, посвященные истории нашей Родины, ее памятникам, событиям.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75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Интернет-ресурсы для классных руководителей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/>
              <a:t>Интернет-сообщество Екатерины Пашковой</a:t>
            </a:r>
            <a:r>
              <a:rPr lang="ru-RU" dirty="0"/>
              <a:t> (</a:t>
            </a:r>
            <a:r>
              <a:rPr lang="ru-RU" u="sng" dirty="0">
                <a:hlinkClick r:id="rId2"/>
              </a:rPr>
              <a:t>http://pedsovet.Su/load/10</a:t>
            </a:r>
            <a:r>
              <a:rPr lang="ru-RU" dirty="0"/>
              <a:t>) даст любому классному руководителю множество полезных материалов для подготовки классного часа, родительского собрания. Сайт поможет организовать работу с учащимися, стоящими на </a:t>
            </a:r>
            <a:r>
              <a:rPr lang="ru-RU" dirty="0" err="1"/>
              <a:t>внутришкольном</a:t>
            </a:r>
            <a:r>
              <a:rPr lang="ru-RU" dirty="0"/>
              <a:t>  учете, составить «Расписание классного руководителя», подобрать нужную форму работы с одаренными детьми, семьей и так далее. Здесь есть анкета для учащихся или родителей, с помощью которой гораздо проще анализировать те или иные ситуации. Очень много презентаций для проведения различных праздников.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b="1" dirty="0"/>
              <a:t>Учебно-методический кабинет «Классному руководителю» (</a:t>
            </a:r>
            <a:r>
              <a:rPr lang="ru-RU" u="sng" dirty="0">
                <a:hlinkClick r:id="rId3"/>
              </a:rPr>
              <a:t>http://ped-kopilka.ru/klasnomu-rukovoditelyu/page-2</a:t>
            </a:r>
            <a:r>
              <a:rPr lang="ru-RU" dirty="0"/>
              <a:t>) содержит разработки классных часов для учеников 1-11 классов.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16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2702"/>
            <a:ext cx="2900623" cy="4781435"/>
          </a:xfrm>
        </p:spPr>
        <p:txBody>
          <a:bodyPr>
            <a:normAutofit/>
          </a:bodyPr>
          <a:lstStyle/>
          <a:p>
            <a:r>
              <a:rPr lang="ru-RU" sz="1600" dirty="0" err="1"/>
              <a:t>Вебинар</a:t>
            </a:r>
            <a:r>
              <a:rPr lang="ru-RU" sz="1600" dirty="0"/>
              <a:t> «Работа классного руководителя в условиях смешанного обучения»</a:t>
            </a:r>
          </a:p>
          <a:p>
            <a:pPr marL="0" indent="0">
              <a:buNone/>
            </a:pPr>
            <a:r>
              <a:rPr lang="en-US" sz="1400" dirty="0" smtClean="0">
                <a:hlinkClick r:id="rId2"/>
              </a:rPr>
              <a:t>https://www.youtube.com/watch?v=rry8yIv8JI8&amp;ab_channel=%D0%AF%D0%9A%D0%BB%D0%B0%D1%81%D1%81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6" t="6701" r="26036" b="10121"/>
          <a:stretch/>
        </p:blipFill>
        <p:spPr>
          <a:xfrm>
            <a:off x="2900623" y="455584"/>
            <a:ext cx="9306697" cy="58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0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209</Words>
  <Application>Microsoft Office PowerPoint</Application>
  <PresentationFormat>Широкоэкранный</PresentationFormat>
  <Paragraphs>67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Интернет-ресурсы для классных руководителей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k218</dc:creator>
  <cp:lastModifiedBy>k218</cp:lastModifiedBy>
  <cp:revision>8</cp:revision>
  <cp:lastPrinted>2021-09-15T06:08:28Z</cp:lastPrinted>
  <dcterms:created xsi:type="dcterms:W3CDTF">2021-09-15T01:00:43Z</dcterms:created>
  <dcterms:modified xsi:type="dcterms:W3CDTF">2021-10-13T05:48:41Z</dcterms:modified>
</cp:coreProperties>
</file>