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4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8" r:id="rId21"/>
    <p:sldId id="299" r:id="rId22"/>
    <p:sldId id="302" r:id="rId23"/>
    <p:sldId id="303" r:id="rId24"/>
    <p:sldId id="304" r:id="rId25"/>
    <p:sldId id="305" r:id="rId26"/>
    <p:sldId id="306" r:id="rId27"/>
    <p:sldId id="271" r:id="rId2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1F7EE7"/>
    <a:srgbClr val="7DD330"/>
    <a:srgbClr val="00CC00"/>
    <a:srgbClr val="0C7CD2"/>
    <a:srgbClr val="AE1517"/>
    <a:srgbClr val="CC0000"/>
    <a:srgbClr val="758C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 varScale="1">
        <p:scale>
          <a:sx n="69" d="100"/>
          <a:sy n="69" d="100"/>
        </p:scale>
        <p:origin x="139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C752C49-46AA-4B27-B3E6-6B211B3C8748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0EAB09F-8EE7-41CB-812D-83DCB9F4F6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9688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6E0FE9-85FB-4370-8549-F00044215BA3}" type="slidenum">
              <a:rPr lang="ru-RU"/>
              <a:pPr eaLnBrk="1" hangingPunct="1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10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59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518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6743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012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139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91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85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07810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4797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286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454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7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27" name="Picture 26" descr="fsd dsljfzeêfs$fsd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Page </a:t>
            </a:r>
            <a:fld id="{D6844728-6965-4390-A4C9-E13A92927D7F}" type="slidenum">
              <a:rPr lang="fr-FR" b="1">
                <a:solidFill>
                  <a:schemeClr val="bg1"/>
                </a:solidFill>
              </a:rPr>
              <a:pPr eaLnBrk="1" hangingPunct="1"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werpointstyles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>
                <a:hlinkClick r:id="rId3"/>
              </a:rPr>
              <a:t>Powerpoint Templates</a:t>
            </a:r>
            <a:endParaRPr lang="fr-FR"/>
          </a:p>
        </p:txBody>
      </p:sp>
      <p:pic>
        <p:nvPicPr>
          <p:cNvPr id="2051" name="Picture 21" descr="fez $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1580"/>
            <a:ext cx="9346107" cy="7009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95536" y="3140968"/>
            <a:ext cx="5617097" cy="2333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 eaLnBrk="1" hangingPunct="1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Активные приемы обучения иностранному языку на различных этапах урока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56100" y="5589240"/>
            <a:ext cx="4967412" cy="1200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Лебедева Наталья Васильевна</a:t>
            </a:r>
          </a:p>
          <a:p>
            <a:pPr algn="r">
              <a:defRPr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у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читель немецкого языка</a:t>
            </a:r>
          </a:p>
          <a:p>
            <a:pPr algn="r"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МБОУ «СОШ № 5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Яшкинского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муниципального округа»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529555" y="260648"/>
            <a:ext cx="8291264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b="1" dirty="0" smtClean="0"/>
              <a:t>Этапы современного урока:</a:t>
            </a:r>
          </a:p>
        </p:txBody>
      </p:sp>
      <p:sp>
        <p:nvSpPr>
          <p:cNvPr id="3075" name="Объект 2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435975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Введение в </a:t>
            </a:r>
            <a:r>
              <a:rPr lang="ru-RU" dirty="0" smtClean="0"/>
              <a:t>тему / </a:t>
            </a:r>
            <a:r>
              <a:rPr lang="ru-RU" dirty="0"/>
              <a:t>мотивация;</a:t>
            </a:r>
          </a:p>
          <a:p>
            <a:pPr lvl="0"/>
            <a:r>
              <a:rPr lang="ru-RU" dirty="0"/>
              <a:t>Целеполагание;</a:t>
            </a:r>
          </a:p>
          <a:p>
            <a:pPr lvl="0"/>
            <a:r>
              <a:rPr lang="ru-RU" dirty="0"/>
              <a:t>Этап решения задач (фонетика, лексика, грамматика, </a:t>
            </a:r>
            <a:r>
              <a:rPr lang="ru-RU" dirty="0" err="1"/>
              <a:t>аудирование</a:t>
            </a:r>
            <a:r>
              <a:rPr lang="ru-RU" dirty="0"/>
              <a:t>, говорение, чтение, письмо)</a:t>
            </a:r>
          </a:p>
          <a:p>
            <a:pPr lvl="0"/>
            <a:r>
              <a:rPr lang="ru-RU" dirty="0"/>
              <a:t>презентация; </a:t>
            </a:r>
          </a:p>
          <a:p>
            <a:pPr lvl="0"/>
            <a:r>
              <a:rPr lang="ru-RU" dirty="0"/>
              <a:t>рефлексия и оценивание;</a:t>
            </a:r>
          </a:p>
          <a:p>
            <a:pPr lvl="0"/>
            <a:r>
              <a:rPr lang="ru-RU" dirty="0"/>
              <a:t>физкультминутки и т.д.</a:t>
            </a:r>
          </a:p>
          <a:p>
            <a:pPr marL="0" indent="0">
              <a:buFontTx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600" dirty="0"/>
              <a:t>Введение в тему / мотивация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66716"/>
            <a:ext cx="8363272" cy="5683777"/>
          </a:xfrm>
        </p:spPr>
      </p:pic>
    </p:spTree>
    <p:extLst>
      <p:ext uri="{BB962C8B-B14F-4D97-AF65-F5344CB8AC3E}">
        <p14:creationId xmlns:p14="http://schemas.microsoft.com/office/powerpoint/2010/main" val="58616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67247"/>
            <a:ext cx="8208911" cy="5691725"/>
          </a:xfrm>
        </p:spPr>
      </p:pic>
    </p:spTree>
    <p:extLst>
      <p:ext uri="{BB962C8B-B14F-4D97-AF65-F5344CB8AC3E}">
        <p14:creationId xmlns:p14="http://schemas.microsoft.com/office/powerpoint/2010/main" val="166191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254871"/>
            <a:ext cx="8541750" cy="5414489"/>
          </a:xfrm>
        </p:spPr>
      </p:pic>
    </p:spTree>
    <p:extLst>
      <p:ext uri="{BB962C8B-B14F-4D97-AF65-F5344CB8AC3E}">
        <p14:creationId xmlns:p14="http://schemas.microsoft.com/office/powerpoint/2010/main" val="191041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234943"/>
            <a:ext cx="8395446" cy="5362409"/>
          </a:xfrm>
        </p:spPr>
      </p:pic>
    </p:spTree>
    <p:extLst>
      <p:ext uri="{BB962C8B-B14F-4D97-AF65-F5344CB8AC3E}">
        <p14:creationId xmlns:p14="http://schemas.microsoft.com/office/powerpoint/2010/main" val="351919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77648"/>
            <a:ext cx="8075240" cy="5679638"/>
          </a:xfrm>
        </p:spPr>
      </p:pic>
    </p:spTree>
    <p:extLst>
      <p:ext uri="{BB962C8B-B14F-4D97-AF65-F5344CB8AC3E}">
        <p14:creationId xmlns:p14="http://schemas.microsoft.com/office/powerpoint/2010/main" val="111113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47" y="1124744"/>
            <a:ext cx="8499133" cy="5569820"/>
          </a:xfrm>
        </p:spPr>
      </p:pic>
    </p:spTree>
    <p:extLst>
      <p:ext uri="{BB962C8B-B14F-4D97-AF65-F5344CB8AC3E}">
        <p14:creationId xmlns:p14="http://schemas.microsoft.com/office/powerpoint/2010/main" val="180958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977009"/>
            <a:ext cx="8424936" cy="5822110"/>
          </a:xfrm>
        </p:spPr>
      </p:pic>
    </p:spTree>
    <p:extLst>
      <p:ext uri="{BB962C8B-B14F-4D97-AF65-F5344CB8AC3E}">
        <p14:creationId xmlns:p14="http://schemas.microsoft.com/office/powerpoint/2010/main" val="250114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 в тему / мотивация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046744"/>
            <a:ext cx="8280920" cy="5783756"/>
          </a:xfrm>
        </p:spPr>
      </p:pic>
    </p:spTree>
    <p:extLst>
      <p:ext uri="{BB962C8B-B14F-4D97-AF65-F5344CB8AC3E}">
        <p14:creationId xmlns:p14="http://schemas.microsoft.com/office/powerpoint/2010/main" val="122505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20107"/>
            <a:ext cx="8229600" cy="5686149"/>
          </a:xfrm>
        </p:spPr>
      </p:pic>
    </p:spTree>
    <p:extLst>
      <p:ext uri="{BB962C8B-B14F-4D97-AF65-F5344CB8AC3E}">
        <p14:creationId xmlns:p14="http://schemas.microsoft.com/office/powerpoint/2010/main" val="376919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71284"/>
            <a:ext cx="8250650" cy="5598076"/>
          </a:xfrm>
        </p:spPr>
      </p:pic>
    </p:spTree>
    <p:extLst>
      <p:ext uri="{BB962C8B-B14F-4D97-AF65-F5344CB8AC3E}">
        <p14:creationId xmlns:p14="http://schemas.microsoft.com/office/powerpoint/2010/main" val="68380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07943"/>
            <a:ext cx="8136904" cy="5559677"/>
          </a:xfrm>
        </p:spPr>
      </p:pic>
    </p:spTree>
    <p:extLst>
      <p:ext uri="{BB962C8B-B14F-4D97-AF65-F5344CB8AC3E}">
        <p14:creationId xmlns:p14="http://schemas.microsoft.com/office/powerpoint/2010/main" val="19390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2"/>
            <a:ext cx="7992888" cy="5509042"/>
          </a:xfrm>
        </p:spPr>
      </p:pic>
    </p:spTree>
    <p:extLst>
      <p:ext uri="{BB962C8B-B14F-4D97-AF65-F5344CB8AC3E}">
        <p14:creationId xmlns:p14="http://schemas.microsoft.com/office/powerpoint/2010/main" val="412713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00264"/>
            <a:ext cx="8640960" cy="5822886"/>
          </a:xfrm>
        </p:spPr>
      </p:pic>
    </p:spTree>
    <p:extLst>
      <p:ext uri="{BB962C8B-B14F-4D97-AF65-F5344CB8AC3E}">
        <p14:creationId xmlns:p14="http://schemas.microsoft.com/office/powerpoint/2010/main" val="368158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7313"/>
            <a:ext cx="8424935" cy="5744936"/>
          </a:xfrm>
        </p:spPr>
      </p:pic>
    </p:spTree>
    <p:extLst>
      <p:ext uri="{BB962C8B-B14F-4D97-AF65-F5344CB8AC3E}">
        <p14:creationId xmlns:p14="http://schemas.microsoft.com/office/powerpoint/2010/main" val="54664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cs typeface="Times New Roman" panose="02020603050405020304" pitchFamily="18" charset="0"/>
              </a:rPr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52446"/>
            <a:ext cx="8507288" cy="5604408"/>
          </a:xfrm>
        </p:spPr>
      </p:pic>
    </p:spTree>
    <p:extLst>
      <p:ext uri="{BB962C8B-B14F-4D97-AF65-F5344CB8AC3E}">
        <p14:creationId xmlns:p14="http://schemas.microsoft.com/office/powerpoint/2010/main" val="287124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Целеполагание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38339"/>
            <a:ext cx="8352927" cy="5734350"/>
          </a:xfrm>
        </p:spPr>
      </p:pic>
    </p:spTree>
    <p:extLst>
      <p:ext uri="{BB962C8B-B14F-4D97-AF65-F5344CB8AC3E}">
        <p14:creationId xmlns:p14="http://schemas.microsoft.com/office/powerpoint/2010/main" val="264643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Физкультминутки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98541"/>
            <a:ext cx="8280920" cy="5677386"/>
          </a:xfrm>
        </p:spPr>
      </p:pic>
    </p:spTree>
    <p:extLst>
      <p:ext uri="{BB962C8B-B14F-4D97-AF65-F5344CB8AC3E}">
        <p14:creationId xmlns:p14="http://schemas.microsoft.com/office/powerpoint/2010/main" val="155285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79876"/>
            <a:ext cx="8507288" cy="5754443"/>
          </a:xfrm>
        </p:spPr>
      </p:pic>
    </p:spTree>
    <p:extLst>
      <p:ext uri="{BB962C8B-B14F-4D97-AF65-F5344CB8AC3E}">
        <p14:creationId xmlns:p14="http://schemas.microsoft.com/office/powerpoint/2010/main" val="156083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67369"/>
            <a:ext cx="8488707" cy="5783143"/>
          </a:xfrm>
        </p:spPr>
      </p:pic>
    </p:spTree>
    <p:extLst>
      <p:ext uri="{BB962C8B-B14F-4D97-AF65-F5344CB8AC3E}">
        <p14:creationId xmlns:p14="http://schemas.microsoft.com/office/powerpoint/2010/main" val="302343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91192"/>
            <a:ext cx="8008737" cy="5650176"/>
          </a:xfrm>
        </p:spPr>
      </p:pic>
    </p:spTree>
    <p:extLst>
      <p:ext uri="{BB962C8B-B14F-4D97-AF65-F5344CB8AC3E}">
        <p14:creationId xmlns:p14="http://schemas.microsoft.com/office/powerpoint/2010/main" val="374092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22450"/>
            <a:ext cx="8280919" cy="5815976"/>
          </a:xfrm>
        </p:spPr>
      </p:pic>
    </p:spTree>
    <p:extLst>
      <p:ext uri="{BB962C8B-B14F-4D97-AF65-F5344CB8AC3E}">
        <p14:creationId xmlns:p14="http://schemas.microsoft.com/office/powerpoint/2010/main" val="1851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043400"/>
            <a:ext cx="8712968" cy="5782944"/>
          </a:xfrm>
        </p:spPr>
      </p:pic>
    </p:spTree>
    <p:extLst>
      <p:ext uri="{BB962C8B-B14F-4D97-AF65-F5344CB8AC3E}">
        <p14:creationId xmlns:p14="http://schemas.microsoft.com/office/powerpoint/2010/main" val="422475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024542"/>
            <a:ext cx="8363272" cy="5769495"/>
          </a:xfrm>
        </p:spPr>
      </p:pic>
    </p:spTree>
    <p:extLst>
      <p:ext uri="{BB962C8B-B14F-4D97-AF65-F5344CB8AC3E}">
        <p14:creationId xmlns:p14="http://schemas.microsoft.com/office/powerpoint/2010/main" val="117981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Физкультминутки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97203"/>
            <a:ext cx="8136903" cy="5768340"/>
          </a:xfrm>
        </p:spPr>
      </p:pic>
    </p:spTree>
    <p:extLst>
      <p:ext uri="{BB962C8B-B14F-4D97-AF65-F5344CB8AC3E}">
        <p14:creationId xmlns:p14="http://schemas.microsoft.com/office/powerpoint/2010/main" val="385498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0" y="1628775"/>
            <a:ext cx="8532813" cy="33131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5400" b="1" kern="0" dirty="0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Приглашаем к </a:t>
            </a:r>
            <a:r>
              <a:rPr lang="ru-RU" sz="5400" b="1" kern="0" dirty="0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сотрудничеству</a:t>
            </a:r>
            <a:endParaRPr lang="en-US" sz="5400" b="1" kern="0" dirty="0" smtClean="0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ru-RU" sz="5400" b="1" kern="0" dirty="0" smtClean="0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5400" b="1" i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ja.5 school@mail.ru </a:t>
            </a:r>
            <a:endParaRPr lang="en-US" sz="5400" b="1" i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sz="5400" b="1" i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lebedewan@rambler.ru</a:t>
            </a:r>
            <a:r>
              <a:rPr lang="en-US" sz="5400" b="1" dirty="0">
                <a:solidFill>
                  <a:srgbClr val="003399"/>
                </a:solidFill>
              </a:rPr>
              <a:t/>
            </a:r>
            <a:br>
              <a:rPr lang="en-US" sz="5400" b="1" dirty="0">
                <a:solidFill>
                  <a:srgbClr val="003399"/>
                </a:solidFill>
              </a:rPr>
            </a:br>
            <a:endParaRPr lang="ru-RU" sz="5400" b="1" kern="0" dirty="0">
              <a:solidFill>
                <a:srgbClr val="003399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</TotalTime>
  <Words>130</Words>
  <Application>Microsoft Office PowerPoint</Application>
  <PresentationFormat>Экран (4:3)</PresentationFormat>
  <Paragraphs>41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Modèle par défaut</vt:lpstr>
      <vt:lpstr>Презентация PowerPoint</vt:lpstr>
      <vt:lpstr>Этапы современного урока:</vt:lpstr>
      <vt:lpstr>Введение в тему / мотивация</vt:lpstr>
      <vt:lpstr>Введение в тему / мотивация</vt:lpstr>
      <vt:lpstr>Введение в тему / мотивация</vt:lpstr>
      <vt:lpstr>Введение в тему / мотивация</vt:lpstr>
      <vt:lpstr>Введение в тему / мотивация</vt:lpstr>
      <vt:lpstr>Введение в тему / мотивация</vt:lpstr>
      <vt:lpstr>Введение в тему / мотивация</vt:lpstr>
      <vt:lpstr>Введение в тему / мотивация</vt:lpstr>
      <vt:lpstr>Целеполагание</vt:lpstr>
      <vt:lpstr>Целеполагание</vt:lpstr>
      <vt:lpstr>Целеполагание</vt:lpstr>
      <vt:lpstr>Целеполагание</vt:lpstr>
      <vt:lpstr>Целеполагание</vt:lpstr>
      <vt:lpstr>Целеполагание</vt:lpstr>
      <vt:lpstr>Целеполагание</vt:lpstr>
      <vt:lpstr>Целеполагание</vt:lpstr>
      <vt:lpstr>Физкультминутки </vt:lpstr>
      <vt:lpstr>Физкультминутки </vt:lpstr>
      <vt:lpstr>Физкультминутки </vt:lpstr>
      <vt:lpstr>Физкультминутки </vt:lpstr>
      <vt:lpstr>Физкультминутки </vt:lpstr>
      <vt:lpstr>Физкультминутки </vt:lpstr>
      <vt:lpstr>Физкультминутки </vt:lpstr>
      <vt:lpstr>Физкультминутки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 Cubes</dc:title>
  <dc:creator>www.powerpointstyles.com</dc:creator>
  <dc:description>Image credit to Michal Marcol / FreeDigitalPhotos.net</dc:description>
  <cp:lastModifiedBy>слушатель</cp:lastModifiedBy>
  <cp:revision>91</cp:revision>
  <dcterms:created xsi:type="dcterms:W3CDTF">2009-03-23T15:23:24Z</dcterms:created>
  <dcterms:modified xsi:type="dcterms:W3CDTF">2022-12-15T03:28:37Z</dcterms:modified>
</cp:coreProperties>
</file>