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  <p:sldId id="267" r:id="rId8"/>
    <p:sldId id="263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2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8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01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06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368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1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6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8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1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5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918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838">
              <a:srgbClr val="CADFF1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F81C0-C9A1-4777-B016-A3355A7F6CBF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7AF62-A244-4A4E-808A-B04CA74FD2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49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911" y="1883883"/>
            <a:ext cx="11193137" cy="2115239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проведения единой государственной политики в области противодействия коррупции на уровне общеобразовательной организации</a:t>
            </a:r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3922004"/>
            <a:ext cx="10407267" cy="27982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17 сентября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и специалистов муниципальных органов управления образованием, руководителей и методистов муниципальных методических служб, руководителей и заместителей руководителей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endParaRPr lang="ru-RU" sz="32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218591"/>
            <a:ext cx="1475360" cy="12924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73717" y="218592"/>
            <a:ext cx="87804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Кузбасский региональный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 повышения квалификации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переподготовки работников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</a:p>
          <a:p>
            <a:pPr algn="ctr">
              <a:spcAft>
                <a:spcPts val="0"/>
              </a:spcAft>
            </a:pP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Кафедра управления, экономики и правового регулирования в образовании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812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894901"/>
            <a:ext cx="10938831" cy="1454227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коррупционных правонарушений в сфере образования</a:t>
            </a:r>
            <a:endParaRPr lang="ru-RU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46583"/>
            <a:ext cx="10515600" cy="2530380"/>
          </a:xfrm>
        </p:spPr>
        <p:txBody>
          <a:bodyPr>
            <a:normAutofit lnSpcReduction="10000"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Цвелева</a:t>
            </a:r>
            <a:r>
              <a:rPr lang="ru-RU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Ксения Александровна, заместитель начальника Государственной службы по надзору и контролю в сфере образования </a:t>
            </a: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Громов </a:t>
            </a:r>
            <a:r>
              <a:rPr lang="ru-RU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Викторович, консультант-юрисконсульт </a:t>
            </a:r>
            <a:endParaRPr lang="ru-RU" b="1" i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надзора и правового обеспечения Государственной службы по надзору и контролю в сфере образования </a:t>
            </a: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endParaRPr lang="ru-RU" b="1" i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6193" y="99152"/>
            <a:ext cx="1472588" cy="12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1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73643"/>
            <a:ext cx="11123141" cy="15569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</a:t>
            </a:r>
            <a:r>
              <a:rPr lang="ru-RU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</a:t>
            </a: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программу </a:t>
            </a:r>
            <a:r>
              <a:rPr lang="ru-RU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противодействия коррупции </a:t>
            </a: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ОО</a:t>
            </a:r>
            <a:endParaRPr lang="ru-RU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12508"/>
            <a:ext cx="11123140" cy="1864454"/>
          </a:xfrm>
        </p:spPr>
        <p:txBody>
          <a:bodyPr/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Малкина Елена Алексеевна,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заведующая кафедрой управления, экономики и правового регулирования в образовании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КРИПКиПРО</a:t>
            </a:r>
            <a:endParaRPr lang="ru-RU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5399" y="93991"/>
            <a:ext cx="1475360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41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365125"/>
            <a:ext cx="11777032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</a:t>
            </a:r>
            <a:r>
              <a:rPr lang="ru-RU" sz="3200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изменений в программу противодействия </a:t>
            </a:r>
            <a:r>
              <a:rPr lang="ru-RU" sz="32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коррупции в ОО</a:t>
            </a:r>
            <a:endParaRPr lang="ru-RU" sz="3200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489" y="1825625"/>
            <a:ext cx="1168889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план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противодействия коррупции на 2018-2020 годы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Президента Российской Федерации от 29 июня 2018 г. N 378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Национальном плане противодействия коррупции на 2018-2020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годы»)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антикоррупционному просвещению обучающихся на 2019 год (Распоряжение Правительства России от 29 января 2019 г. 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98-р)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области «О регулировании отдельных вопросов в сфере противодействия коррупции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02.11.2017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97-ОЗ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противодействия коррупции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области на 2018-2020 годы (Распоряжение 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дминистрации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емеровской области от «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» июля 2018 г.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311-р)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96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991518"/>
            <a:ext cx="12074487" cy="5866482"/>
          </a:xfrm>
        </p:spPr>
        <p:txBody>
          <a:bodyPr>
            <a:normAutofit/>
          </a:bodyPr>
          <a:lstStyle/>
          <a:p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формулировки. О концепции антикоррупционного </a:t>
            </a:r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b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разработана в соответствии с Федеральным законом от 25.12.2008 № 273-ФЗ «О противодействии коррупции», Указом Президента от 29.06.2018 № 378 «О Национальном плане противодействия коррупции на 2018–2020 годы», Указом Президента от 02.04.2013 № 309 «О мерах по реализации отдельных положений Федерального закона ''О противодействии коррупции''», Концепцией антикоррупционного воспитания (формирования антикоррупционного мировоззрения у обучающихся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4049" y="451692"/>
            <a:ext cx="4688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Преамбула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1334992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«Методы антикоррупционного просвещения»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86" y="1410159"/>
            <a:ext cx="11843132" cy="476680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формулировки. Об антикоррупционном обучении</a:t>
            </a:r>
            <a:endParaRPr lang="ru-RU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антикоррупционное обучение: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тематические классные часы «Что такое коррупция и как с ней бороться», «Коррупции — нет!»;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викторины «Что я знаю о своих правах?», «Ребенок и закон»;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игра «Что я могу сделать в борьбе с коррупцией»;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открытый урок ко Дню борьбы с коррупцией.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Закрепите в программе обязанность педагогов повышать квалификацию в области антикоррупционного просвещения. Продублировать это можно и в трудовых договорах учителей, а также в их должностной инструкции. Об этих изменениях педагогам надо сообщить за два месяца до того, как они вступят в силу.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 графика повышения квалификации</a:t>
            </a:r>
            <a:endParaRPr lang="ru-RU" sz="8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формулировки. О курсах повышения квалификации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Разработать график посещения курсов повышения квалификации по антикоррупционному просвещению для педагогов.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Направить учителей на курсы повышения квалификации по антикоррупционному просвещению согласно утвержденному графику.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39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родителями и общественностью»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505" y="1825625"/>
            <a:ext cx="11721947" cy="4351338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формулировки. О просвещении родителей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Проводить для родителей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о противодействии коррупции.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Разместить информацию об антикоррупционном просвещении обучающихся на официальном сайте школы и ее информационных стендах.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219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4231" y="363556"/>
            <a:ext cx="10532125" cy="621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82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Малкина Елена Алексеевна,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кафедрой управления, экономики и правового регулирования в образовании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КРИПКиПРО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информация: г. Кемерово, ул. Тухачевского, 23,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8 (3842)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31-01-66,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zentr1118@mail.ru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55065" y="429658"/>
            <a:ext cx="6643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BE37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</a:t>
            </a:r>
            <a:r>
              <a:rPr lang="ru-RU" sz="3600" b="1" i="1" dirty="0">
                <a:solidFill>
                  <a:srgbClr val="BE37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новом учебном году!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99167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468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 «Обеспечение проведения единой государственной политики в области противодействия коррупции на уровне общеобразовательной организации»</vt:lpstr>
      <vt:lpstr>Профилактика коррупционных правонарушений в сфере образования</vt:lpstr>
      <vt:lpstr>О внесении изменений в программу противодействия коррупции в ОО</vt:lpstr>
      <vt:lpstr>Основания для внесения изменений в программу противодействия коррупции в ОО</vt:lpstr>
      <vt:lpstr>Пример формулировки. О концепции антикоррупционного воспитания  Программа разработана в соответствии с Федеральным законом от 25.12.2008 № 273-ФЗ «О противодействии коррупции», Указом Президента от 29.06.2018 № 378 «О Национальном плане противодействия коррупции на 2018–2020 годы», Указом Президента от 02.04.2013 № 309 «О мерах по реализации отдельных положений Федерального закона ''О противодействии коррупции''», Концепцией антикоррупционного воспитания (формирования антикоррупционного мировоззрения у обучающихся).   </vt:lpstr>
      <vt:lpstr>Раздел «Методы антикоррупционного просвещения»</vt:lpstr>
      <vt:lpstr>Раздел «Взаимодействие с родителями и общественностью»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работа с обучающимися общеобразовательных организаций по противодействию терроризму и экстремизму</dc:title>
  <dc:creator>k320a1</dc:creator>
  <cp:lastModifiedBy>k320a1</cp:lastModifiedBy>
  <cp:revision>13</cp:revision>
  <dcterms:created xsi:type="dcterms:W3CDTF">2019-04-10T02:04:10Z</dcterms:created>
  <dcterms:modified xsi:type="dcterms:W3CDTF">2019-09-17T03:28:23Z</dcterms:modified>
</cp:coreProperties>
</file>