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8" r:id="rId7"/>
    <p:sldId id="260" r:id="rId8"/>
    <p:sldId id="263" r:id="rId9"/>
    <p:sldId id="262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4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0BCFE-E00C-4AB0-B0F3-C2126F9FC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14C924-71B8-492C-A57A-6D830D3D9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37D54-800C-46C0-BD63-4A6DB7A4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33BA-13D4-4C3E-BF05-0402A4B6FE32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555729-5A98-4034-848D-B7715D85C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92A77-B893-49E6-B825-5F6E6165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ABFC-D5DB-4E55-9DD2-D8C5F808C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9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B78D8-B20E-48F6-A082-084797D91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5B1BD0-B750-4E72-9508-7E04FD718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0C8544-B406-4F2C-8170-4BB6B4236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33BA-13D4-4C3E-BF05-0402A4B6FE32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C5E0FB-5151-46F2-9CE4-7FB6C1777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3FB3B0-6B85-42C2-8243-BB87E5D9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ABFC-D5DB-4E55-9DD2-D8C5F808C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6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486AAD-0E1C-44AB-8409-5C3FCEE5F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B98B1F-235A-486F-AE3D-AFCC0E775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9F56A-0079-4C7C-974D-17EEF819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33BA-13D4-4C3E-BF05-0402A4B6FE32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644456-1673-4E22-A3F7-08A005DD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A93CA6-F789-48EC-8F76-B6736567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ABFC-D5DB-4E55-9DD2-D8C5F808C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8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9B729-A0AC-4FD7-BA5C-3AE71366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5B171-6E0B-4758-99B5-B660B56F5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0EAE16-7DF0-448B-8440-6C40B7A3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33BA-13D4-4C3E-BF05-0402A4B6FE32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B83C73-52C8-4654-9546-182E940D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5F578-CD40-41FD-9FFE-161303D1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ABFC-D5DB-4E55-9DD2-D8C5F808C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3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E36CB-61F9-4FEB-B8CD-50CF97533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3226F6-5F41-4E24-A55E-FC7E9C7D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C7AD2D-3850-4728-9872-016F183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33BA-13D4-4C3E-BF05-0402A4B6FE32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D5526E-81B0-4940-9A3D-4EC2A680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C96B2-844F-402E-8C58-7C7CE92F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ABFC-D5DB-4E55-9DD2-D8C5F808C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5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CF5CF-8CDC-42F2-93A6-72C5B9C1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74D7C-930E-4F44-AC0E-39F7A3F56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B3204F-F5CC-4CDA-8959-8ABD5D7B8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C80733-3C60-4520-99CF-90E0617F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33BA-13D4-4C3E-BF05-0402A4B6FE32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742C88-2E90-410B-AF2D-19838A5E8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C9BAD4-A6B9-4E86-A34F-5A11A3E0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ABFC-D5DB-4E55-9DD2-D8C5F808C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2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B8D65-FE85-4D0F-AEA9-BE29DF9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74088-38B3-4493-9FA7-54177A6A3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337C3C-C625-4966-A4E0-91578B548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C001AE-907A-48AF-9421-D3F5029E9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34B3F6-459B-488A-80BE-655411B1E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7FB819-2B4A-4B14-BF3A-23C3C8E0D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33BA-13D4-4C3E-BF05-0402A4B6FE32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8ECC1F-BE80-4568-B1E9-91744F7C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0D969B-0DB3-4044-9A2F-B16CCF28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ABFC-D5DB-4E55-9DD2-D8C5F808C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28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CC2C1-221B-463C-9B94-29FA5C7D5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C3C473-E5BD-4E1C-8E5F-5F9385BE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33BA-13D4-4C3E-BF05-0402A4B6FE32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631974-5C8E-472A-9CE0-5E95C90C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807911-2BAE-4A24-B19B-C9632F1D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ABFC-D5DB-4E55-9DD2-D8C5F808C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9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75750B-5ACD-4599-8756-BDAA1348C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33BA-13D4-4C3E-BF05-0402A4B6FE32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9AE90C-2CFE-49D6-BB7C-4377932C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0D43DB-FB92-43D1-A5C4-97DD4CF0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ABFC-D5DB-4E55-9DD2-D8C5F808C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44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1E4D7-E349-4E23-8B15-6C50EDBA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C1E13D-44BB-40B2-AAFE-30993549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83736C-B7AF-413C-A54D-F40BBB287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650A04-B633-4C4E-AD4A-4762CCD9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33BA-13D4-4C3E-BF05-0402A4B6FE32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778BBB-AC3F-450A-9FAF-2C9C7417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2CFA94-8201-4535-9377-EAF7539D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ABFC-D5DB-4E55-9DD2-D8C5F808C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2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181A9-00BB-4784-9D89-74770B0E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99CF38-BBF7-4CDE-92FF-FE6BB4E64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DD27CC-0C63-4FFC-AE9F-EA125690B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171CC-8DD1-4120-AE76-FE17F111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33BA-13D4-4C3E-BF05-0402A4B6FE32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32B400-E72F-4E1D-A26A-396AB8A7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C51FA1-A458-42B1-8EAC-0E17C258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ABFC-D5DB-4E55-9DD2-D8C5F808C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3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E1BEB-612D-4F61-B912-A24BAD30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0CEECF-9007-42E0-9ABC-8F27EFBD5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E5E90F-B341-4093-B992-CDCCE9005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33BA-13D4-4C3E-BF05-0402A4B6FE32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C412B9-8863-418A-B649-A861C5C6A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F9B976-4246-491A-BB35-73C8C7E03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AABFC-D5DB-4E55-9DD2-D8C5F808C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6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CCEE2-D6CA-434D-B7A5-6F60E459E3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B75F66-B180-4B7C-A33F-E6CC5FA35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E755DE-418C-4C9B-AD4D-A7E96D745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0"/>
            <a:ext cx="5701626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88C58B-C82A-4BF8-9F1E-8C8443BB9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27" y="-1"/>
            <a:ext cx="8911232" cy="90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7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B47A3-E4C2-475C-8EF2-31E3913C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EE5398-589B-415C-A5EB-71C5A0DB3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-2921000"/>
            <a:ext cx="11419840" cy="10586720"/>
          </a:xfrm>
        </p:spPr>
      </p:pic>
    </p:spTree>
    <p:extLst>
      <p:ext uri="{BB962C8B-B14F-4D97-AF65-F5344CB8AC3E}">
        <p14:creationId xmlns:p14="http://schemas.microsoft.com/office/powerpoint/2010/main" val="2555657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7CAB6-D4F2-4577-83F5-3C028EB21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4091CD-93FA-487F-A7DF-6328AFA3E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37440" cy="15277735"/>
          </a:xfrm>
        </p:spPr>
      </p:pic>
    </p:spTree>
    <p:extLst>
      <p:ext uri="{BB962C8B-B14F-4D97-AF65-F5344CB8AC3E}">
        <p14:creationId xmlns:p14="http://schemas.microsoft.com/office/powerpoint/2010/main" val="377986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A6FAE-68A4-4007-A944-982F48FA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CD4029-5BD5-4B92-847D-265F50C3E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40" y="0"/>
            <a:ext cx="6502399" cy="6858000"/>
          </a:xfrm>
        </p:spPr>
      </p:pic>
    </p:spTree>
    <p:extLst>
      <p:ext uri="{BB962C8B-B14F-4D97-AF65-F5344CB8AC3E}">
        <p14:creationId xmlns:p14="http://schemas.microsoft.com/office/powerpoint/2010/main" val="336377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DCF56-1007-4F51-96D2-3C519A0F6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CA86C0-41A1-4B0B-AAA9-15F632FE4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0"/>
            <a:ext cx="11216640" cy="6705600"/>
          </a:xfrm>
        </p:spPr>
      </p:pic>
    </p:spTree>
    <p:extLst>
      <p:ext uri="{BB962C8B-B14F-4D97-AF65-F5344CB8AC3E}">
        <p14:creationId xmlns:p14="http://schemas.microsoft.com/office/powerpoint/2010/main" val="14163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EFB57-5997-4DE5-9BA4-E53715D3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12247F-DBB6-4D7D-9E6A-2A6F0F361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04" y="0"/>
            <a:ext cx="6217919" cy="6858000"/>
          </a:xfrm>
        </p:spPr>
      </p:pic>
    </p:spTree>
    <p:extLst>
      <p:ext uri="{BB962C8B-B14F-4D97-AF65-F5344CB8AC3E}">
        <p14:creationId xmlns:p14="http://schemas.microsoft.com/office/powerpoint/2010/main" val="217933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61C25-52A7-4384-838E-67AD38966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B939E07-444B-48F4-B943-55C1B1CA7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92" y="-310896"/>
            <a:ext cx="6492240" cy="7626095"/>
          </a:xfrm>
        </p:spPr>
      </p:pic>
    </p:spTree>
    <p:extLst>
      <p:ext uri="{BB962C8B-B14F-4D97-AF65-F5344CB8AC3E}">
        <p14:creationId xmlns:p14="http://schemas.microsoft.com/office/powerpoint/2010/main" val="320423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985A3-3808-4A83-BED0-22AFAB380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9E0922-5972-462A-81C1-24975528F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64967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32BA0-7C9F-46AE-BF14-56E95173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FC5AC6-EB4A-46A7-9EE8-2A36A1AD1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16" y="0"/>
            <a:ext cx="6711696" cy="6858000"/>
          </a:xfrm>
        </p:spPr>
      </p:pic>
    </p:spTree>
    <p:extLst>
      <p:ext uri="{BB962C8B-B14F-4D97-AF65-F5344CB8AC3E}">
        <p14:creationId xmlns:p14="http://schemas.microsoft.com/office/powerpoint/2010/main" val="1725823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BCF64-D160-430B-B91F-86411CF6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AFCB2F-D671-4DA1-904C-D090ED573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5344160" cy="6858000"/>
          </a:xfrm>
        </p:spPr>
      </p:pic>
    </p:spTree>
    <p:extLst>
      <p:ext uri="{BB962C8B-B14F-4D97-AF65-F5344CB8AC3E}">
        <p14:creationId xmlns:p14="http://schemas.microsoft.com/office/powerpoint/2010/main" val="357121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690C0-30A8-405C-AA55-7076C536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44E5BE-4C70-4F82-B94A-2FAB0822D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0"/>
            <a:ext cx="11558016" cy="6858000"/>
          </a:xfrm>
        </p:spPr>
      </p:pic>
    </p:spTree>
    <p:extLst>
      <p:ext uri="{BB962C8B-B14F-4D97-AF65-F5344CB8AC3E}">
        <p14:creationId xmlns:p14="http://schemas.microsoft.com/office/powerpoint/2010/main" val="421466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41EDB-3AB9-48C3-8573-8816C0CBE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1D7BC7-F22C-42CA-802D-AFCAF0DB3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33" y="0"/>
            <a:ext cx="7893698" cy="6857999"/>
          </a:xfrm>
        </p:spPr>
      </p:pic>
    </p:spTree>
    <p:extLst>
      <p:ext uri="{BB962C8B-B14F-4D97-AF65-F5344CB8AC3E}">
        <p14:creationId xmlns:p14="http://schemas.microsoft.com/office/powerpoint/2010/main" val="267026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5C7A2-29B8-4562-9584-46F0940A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2C2A96C-DABC-40C8-8916-958651A17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27" y="-1"/>
            <a:ext cx="8061649" cy="7053943"/>
          </a:xfrm>
        </p:spPr>
      </p:pic>
    </p:spTree>
    <p:extLst>
      <p:ext uri="{BB962C8B-B14F-4D97-AF65-F5344CB8AC3E}">
        <p14:creationId xmlns:p14="http://schemas.microsoft.com/office/powerpoint/2010/main" val="3971149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3</cp:revision>
  <dcterms:created xsi:type="dcterms:W3CDTF">2020-01-15T08:10:52Z</dcterms:created>
  <dcterms:modified xsi:type="dcterms:W3CDTF">2020-01-16T03:59:34Z</dcterms:modified>
</cp:coreProperties>
</file>