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6" r:id="rId6"/>
    <p:sldId id="259" r:id="rId7"/>
    <p:sldId id="258" r:id="rId8"/>
    <p:sldId id="262" r:id="rId9"/>
    <p:sldId id="265" r:id="rId10"/>
    <p:sldId id="264" r:id="rId11"/>
    <p:sldId id="267" r:id="rId12"/>
    <p:sldId id="263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00" autoAdjust="0"/>
  </p:normalViewPr>
  <p:slideViewPr>
    <p:cSldViewPr snapToGrid="0">
      <p:cViewPr varScale="1">
        <p:scale>
          <a:sx n="70" d="100"/>
          <a:sy n="70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018" y="1300785"/>
            <a:ext cx="10861964" cy="381985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урок 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языка 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требованиям ФГОС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83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3236" y="-13854"/>
            <a:ext cx="11817927" cy="66778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2800" b="1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</a:t>
            </a: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интересного 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 ИЯ</a:t>
            </a:r>
            <a:endParaRPr lang="ru-RU" sz="28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Проявляйте Внимание к ученикам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Включайте Юмор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смех продлевает жизнь.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Смех добавит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легкости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 обучения.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комичные примеры неправильного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грамматики и слов в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525" y="2297473"/>
            <a:ext cx="1872638" cy="18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2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3236" y="-13854"/>
            <a:ext cx="11817927" cy="66778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интересного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 ИЯ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Используйте Игровые формы на уроке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ориентируйтесь на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знаний учащихся; 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урока;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урока;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и интересы учащихся.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64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7817" y="0"/>
            <a:ext cx="11817927" cy="66778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интересного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 ИЯ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Придайте Динамичности уроку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делайте динамические паузы!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Замените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ематическими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видео-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фрагментами из фильмов или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рекламы!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1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7817" y="0"/>
            <a:ext cx="11817927" cy="66778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интересного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 ИЯ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Позитивная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Хвалите своих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учеников!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Делайте комплименты!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отмечайте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самые маленькие изменения в речи или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чтении учащихся!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должно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уместно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делу!!!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069" y="1512034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75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5527" y="96982"/>
            <a:ext cx="11956473" cy="67610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интересного урока ИЯ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Красиво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завершите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урок!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Запоминается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конец урока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выходят с урока с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улыбкой.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завершить урок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зациклить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его, вернуться в начало.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 </a:t>
            </a:r>
            <a:r>
              <a:rPr lang="ru-RU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целостность </a:t>
            </a:r>
            <a:r>
              <a:rPr lang="ru-RU" sz="32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урока.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62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05345" y="352698"/>
            <a:ext cx="10072256" cy="543850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услышал и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забыл.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увидел и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запомнил.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сделал и понял. 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Конфуций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366" y="1266393"/>
            <a:ext cx="2761125" cy="221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9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6255" y="313510"/>
            <a:ext cx="11845636" cy="54776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и умений;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воспитательную деятельность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Учёт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факторов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 </a:t>
            </a:r>
          </a:p>
        </p:txBody>
      </p:sp>
    </p:spTree>
    <p:extLst>
      <p:ext uri="{BB962C8B-B14F-4D97-AF65-F5344CB8AC3E}">
        <p14:creationId xmlns:p14="http://schemas.microsoft.com/office/powerpoint/2010/main" val="252120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8545" y="169817"/>
            <a:ext cx="11918472" cy="64269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обучении иностранным языкам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внеурочную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деятельность;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электронным образовательным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759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8545" y="169817"/>
            <a:ext cx="11918472" cy="6426925"/>
          </a:xfrm>
        </p:spPr>
        <p:txBody>
          <a:bodyPr>
            <a:noAutofit/>
          </a:bodyPr>
          <a:lstStyle/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для урока ИЯ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программы;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учебники;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 образовательных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ресурсов, содержание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соответствует законодательству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об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образовании.</a:t>
            </a:r>
          </a:p>
        </p:txBody>
      </p:sp>
    </p:spTree>
    <p:extLst>
      <p:ext uri="{BB962C8B-B14F-4D97-AF65-F5344CB8AC3E}">
        <p14:creationId xmlns:p14="http://schemas.microsoft.com/office/powerpoint/2010/main" val="298471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5131" y="0"/>
            <a:ext cx="11848012" cy="6648994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иностранному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учащихся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реализации воспитательного потенциала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языка;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умений;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иноязычной коммуникативной компетенции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906" t="32663" r="18156" b="9185"/>
          <a:stretch/>
        </p:blipFill>
        <p:spPr>
          <a:xfrm>
            <a:off x="1759527" y="3568634"/>
            <a:ext cx="7744691" cy="30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3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4484" t="16737" r="16937" b="24683"/>
          <a:stretch/>
        </p:blipFill>
        <p:spPr>
          <a:xfrm>
            <a:off x="117565" y="718457"/>
            <a:ext cx="11968066" cy="57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8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7817" y="0"/>
            <a:ext cx="11817927" cy="66778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</a:t>
            </a: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интересного 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 ИЯ</a:t>
            </a:r>
            <a:endParaRPr lang="ru-RU" sz="28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Разнообразьте привычный сценарий урока </a:t>
            </a:r>
          </a:p>
          <a:p>
            <a:pPr marL="457200" indent="-457200" algn="ctr">
              <a:buAutoNum type="arabicPeriod"/>
            </a:pP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трейлерам к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фильмам;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озвучка сцен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фильма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изученной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грамматики или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лексики.</a:t>
            </a:r>
          </a:p>
          <a:p>
            <a:pPr marL="0" indent="0"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982" y="4393160"/>
            <a:ext cx="2235343" cy="228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94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7817" y="0"/>
            <a:ext cx="11817927" cy="66778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</a:t>
            </a:r>
            <a:r>
              <a:rPr lang="ru-RU" sz="30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интересного </a:t>
            </a:r>
            <a:r>
              <a:rPr lang="ru-RU" sz="3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 ИЯ</a:t>
            </a:r>
            <a:endParaRPr lang="ru-RU" sz="3000" b="1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Урок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 монолог, 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дискуссия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хотите, чтобы вас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говорите один.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хотите, чтобы вас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взаимодействуйте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аудиторией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задавайте вопросы;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жизненные примеры;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иллюстрации;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устраивайте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дебаты;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спрашивайте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247" y="4003963"/>
            <a:ext cx="3579097" cy="198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4991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190</TotalTime>
  <Words>364</Words>
  <Application>Microsoft Office PowerPoint</Application>
  <PresentationFormat>Широкоэкранный</PresentationFormat>
  <Paragraphs>95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Tw Cen MT</vt:lpstr>
      <vt:lpstr>Капля</vt:lpstr>
      <vt:lpstr>Современный урок  иностранного языка  согласно требованиям ФГОС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иностранного языка согласно требованиям ФГОС</dc:title>
  <dc:creator>RePack by Diakov</dc:creator>
  <cp:lastModifiedBy>Константинова Нини</cp:lastModifiedBy>
  <cp:revision>17</cp:revision>
  <dcterms:created xsi:type="dcterms:W3CDTF">2022-12-15T11:57:39Z</dcterms:created>
  <dcterms:modified xsi:type="dcterms:W3CDTF">2022-12-16T01:48:52Z</dcterms:modified>
</cp:coreProperties>
</file>